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9892E2-54AB-4B98-BC27-3FBC91CA454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CC51A16-D56A-419E-A653-83FAB0ED48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Taking Notes (as needed)</a:t>
          </a:r>
        </a:p>
      </dgm:t>
    </dgm:pt>
    <dgm:pt modelId="{42F7D08F-137F-4670-A8D5-823CA4C6D095}" type="parTrans" cxnId="{E40C97AE-A0A9-4F82-B546-73B102983189}">
      <dgm:prSet/>
      <dgm:spPr/>
      <dgm:t>
        <a:bodyPr/>
        <a:lstStyle/>
        <a:p>
          <a:endParaRPr lang="en-US"/>
        </a:p>
      </dgm:t>
    </dgm:pt>
    <dgm:pt modelId="{4643769B-27CF-44B5-99AC-D792EB9F5685}" type="sibTrans" cxnId="{E40C97AE-A0A9-4F82-B546-73B102983189}">
      <dgm:prSet/>
      <dgm:spPr/>
      <dgm:t>
        <a:bodyPr/>
        <a:lstStyle/>
        <a:p>
          <a:endParaRPr lang="en-US"/>
        </a:p>
      </dgm:t>
    </dgm:pt>
    <dgm:pt modelId="{B11381FB-B576-4815-8935-B9EAB1F020E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Going over Digital Day Assignments</a:t>
          </a:r>
        </a:p>
      </dgm:t>
    </dgm:pt>
    <dgm:pt modelId="{A0EC5480-8E21-45B6-99B9-6FD1BB145670}" type="parTrans" cxnId="{7803CF36-ABEF-4DD4-9EFE-A18FC97F3126}">
      <dgm:prSet/>
      <dgm:spPr/>
      <dgm:t>
        <a:bodyPr/>
        <a:lstStyle/>
        <a:p>
          <a:endParaRPr lang="en-US"/>
        </a:p>
      </dgm:t>
    </dgm:pt>
    <dgm:pt modelId="{2A585099-B408-4FDB-8703-ABEF587CE0EE}" type="sibTrans" cxnId="{7803CF36-ABEF-4DD4-9EFE-A18FC97F3126}">
      <dgm:prSet/>
      <dgm:spPr/>
      <dgm:t>
        <a:bodyPr/>
        <a:lstStyle/>
        <a:p>
          <a:endParaRPr lang="en-US"/>
        </a:p>
      </dgm:t>
    </dgm:pt>
    <dgm:pt modelId="{EE9A383C-01A7-4054-86AD-AEABF38B31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Students can Ask Questions In-Person</a:t>
          </a:r>
        </a:p>
      </dgm:t>
    </dgm:pt>
    <dgm:pt modelId="{BB57FC6B-D648-4CB3-8AA7-757A9564700C}" type="parTrans" cxnId="{F04B3BB6-E6BD-4E7A-A754-F8CC3514D64A}">
      <dgm:prSet/>
      <dgm:spPr/>
      <dgm:t>
        <a:bodyPr/>
        <a:lstStyle/>
        <a:p>
          <a:endParaRPr lang="en-US"/>
        </a:p>
      </dgm:t>
    </dgm:pt>
    <dgm:pt modelId="{C64DA586-7351-454C-948A-D228FF58D53E}" type="sibTrans" cxnId="{F04B3BB6-E6BD-4E7A-A754-F8CC3514D64A}">
      <dgm:prSet/>
      <dgm:spPr/>
      <dgm:t>
        <a:bodyPr/>
        <a:lstStyle/>
        <a:p>
          <a:endParaRPr lang="en-US"/>
        </a:p>
      </dgm:t>
    </dgm:pt>
    <dgm:pt modelId="{05FD3E90-B5F3-44BA-B2DD-E16D45B90B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Review what has been learned in BOTH Digital and In-Person Platforms</a:t>
          </a:r>
        </a:p>
      </dgm:t>
    </dgm:pt>
    <dgm:pt modelId="{A25F43D8-E649-4628-B24B-706C2A75611D}" type="parTrans" cxnId="{95522F4D-C9E7-4B4F-8F3E-F0ABB656527D}">
      <dgm:prSet/>
      <dgm:spPr/>
      <dgm:t>
        <a:bodyPr/>
        <a:lstStyle/>
        <a:p>
          <a:endParaRPr lang="en-US"/>
        </a:p>
      </dgm:t>
    </dgm:pt>
    <dgm:pt modelId="{7D8D3D2F-6EB3-4B67-8612-F2F50FDEF5AF}" type="sibTrans" cxnId="{95522F4D-C9E7-4B4F-8F3E-F0ABB656527D}">
      <dgm:prSet/>
      <dgm:spPr/>
      <dgm:t>
        <a:bodyPr/>
        <a:lstStyle/>
        <a:p>
          <a:endParaRPr lang="en-US"/>
        </a:p>
      </dgm:t>
    </dgm:pt>
    <dgm:pt modelId="{8C76D0C0-6FD3-4E89-AE14-6AA86935E33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Practice Standards for each unit</a:t>
          </a:r>
        </a:p>
      </dgm:t>
    </dgm:pt>
    <dgm:pt modelId="{CE76044D-B2B7-470F-97D9-F03809E5E821}" type="parTrans" cxnId="{F9D435E7-F358-4FC8-BA74-7BE0AD8D9829}">
      <dgm:prSet/>
      <dgm:spPr/>
      <dgm:t>
        <a:bodyPr/>
        <a:lstStyle/>
        <a:p>
          <a:endParaRPr lang="en-US"/>
        </a:p>
      </dgm:t>
    </dgm:pt>
    <dgm:pt modelId="{A02A1CE0-0B8F-4CA0-AD29-D36F786D2722}" type="sibTrans" cxnId="{F9D435E7-F358-4FC8-BA74-7BE0AD8D9829}">
      <dgm:prSet/>
      <dgm:spPr/>
      <dgm:t>
        <a:bodyPr/>
        <a:lstStyle/>
        <a:p>
          <a:endParaRPr lang="en-US"/>
        </a:p>
      </dgm:t>
    </dgm:pt>
    <dgm:pt modelId="{0CE134D7-9C98-4C19-B634-CE540A154BB7}" type="pres">
      <dgm:prSet presAssocID="{239892E2-54AB-4B98-BC27-3FBC91CA4549}" presName="root" presStyleCnt="0">
        <dgm:presLayoutVars>
          <dgm:dir/>
          <dgm:resizeHandles val="exact"/>
        </dgm:presLayoutVars>
      </dgm:prSet>
      <dgm:spPr/>
    </dgm:pt>
    <dgm:pt modelId="{CBE4E24B-7017-4BB9-92A3-ACAB2F760E82}" type="pres">
      <dgm:prSet presAssocID="{1CC51A16-D56A-419E-A653-83FAB0ED48AB}" presName="compNode" presStyleCnt="0"/>
      <dgm:spPr/>
    </dgm:pt>
    <dgm:pt modelId="{D60075FA-61D6-4537-8A83-CB857DF4D030}" type="pres">
      <dgm:prSet presAssocID="{1CC51A16-D56A-419E-A653-83FAB0ED48AB}" presName="bgRect" presStyleLbl="bgShp" presStyleIdx="0" presStyleCnt="5"/>
      <dgm:spPr/>
    </dgm:pt>
    <dgm:pt modelId="{609B1607-8D66-4AE5-81B9-E8115A7D9800}" type="pres">
      <dgm:prSet presAssocID="{1CC51A16-D56A-419E-A653-83FAB0ED48A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C86F003-3A17-48CA-AB3D-42FDEAAD8B29}" type="pres">
      <dgm:prSet presAssocID="{1CC51A16-D56A-419E-A653-83FAB0ED48AB}" presName="spaceRect" presStyleCnt="0"/>
      <dgm:spPr/>
    </dgm:pt>
    <dgm:pt modelId="{7DCFE4A7-FF1E-4C52-8AFF-C7921E8D0C46}" type="pres">
      <dgm:prSet presAssocID="{1CC51A16-D56A-419E-A653-83FAB0ED48AB}" presName="parTx" presStyleLbl="revTx" presStyleIdx="0" presStyleCnt="5">
        <dgm:presLayoutVars>
          <dgm:chMax val="0"/>
          <dgm:chPref val="0"/>
        </dgm:presLayoutVars>
      </dgm:prSet>
      <dgm:spPr/>
    </dgm:pt>
    <dgm:pt modelId="{B4672DE6-9286-48D3-B310-BDA60C3823D5}" type="pres">
      <dgm:prSet presAssocID="{4643769B-27CF-44B5-99AC-D792EB9F5685}" presName="sibTrans" presStyleCnt="0"/>
      <dgm:spPr/>
    </dgm:pt>
    <dgm:pt modelId="{5B20BE8B-27CD-4A51-ABF4-19575E0BC7F8}" type="pres">
      <dgm:prSet presAssocID="{B11381FB-B576-4815-8935-B9EAB1F020ED}" presName="compNode" presStyleCnt="0"/>
      <dgm:spPr/>
    </dgm:pt>
    <dgm:pt modelId="{0B0762F8-8A45-4C64-8C15-A6B280E3743F}" type="pres">
      <dgm:prSet presAssocID="{B11381FB-B576-4815-8935-B9EAB1F020ED}" presName="bgRect" presStyleLbl="bgShp" presStyleIdx="1" presStyleCnt="5"/>
      <dgm:spPr/>
    </dgm:pt>
    <dgm:pt modelId="{AFBFAADB-24C4-4613-AABF-5223B9150B63}" type="pres">
      <dgm:prSet presAssocID="{B11381FB-B576-4815-8935-B9EAB1F020ED}" presName="iconRect" presStyleLbl="node1" presStyleIdx="1" presStyleCnt="5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B3EA7860-5721-421A-A174-4A02E4A66D91}" type="pres">
      <dgm:prSet presAssocID="{B11381FB-B576-4815-8935-B9EAB1F020ED}" presName="spaceRect" presStyleCnt="0"/>
      <dgm:spPr/>
    </dgm:pt>
    <dgm:pt modelId="{BEBF605A-98B7-4461-81BC-4C79377C6074}" type="pres">
      <dgm:prSet presAssocID="{B11381FB-B576-4815-8935-B9EAB1F020ED}" presName="parTx" presStyleLbl="revTx" presStyleIdx="1" presStyleCnt="5">
        <dgm:presLayoutVars>
          <dgm:chMax val="0"/>
          <dgm:chPref val="0"/>
        </dgm:presLayoutVars>
      </dgm:prSet>
      <dgm:spPr/>
    </dgm:pt>
    <dgm:pt modelId="{C5855AE2-272F-4950-B6BF-2DE8B1891D5D}" type="pres">
      <dgm:prSet presAssocID="{2A585099-B408-4FDB-8703-ABEF587CE0EE}" presName="sibTrans" presStyleCnt="0"/>
      <dgm:spPr/>
    </dgm:pt>
    <dgm:pt modelId="{7BF33E8C-B90D-4BAD-8DE1-5FC91210B71A}" type="pres">
      <dgm:prSet presAssocID="{EE9A383C-01A7-4054-86AD-AEABF38B31C2}" presName="compNode" presStyleCnt="0"/>
      <dgm:spPr/>
    </dgm:pt>
    <dgm:pt modelId="{0BAD5F98-A7BD-4949-9FAE-861C85080983}" type="pres">
      <dgm:prSet presAssocID="{EE9A383C-01A7-4054-86AD-AEABF38B31C2}" presName="bgRect" presStyleLbl="bgShp" presStyleIdx="2" presStyleCnt="5"/>
      <dgm:spPr/>
    </dgm:pt>
    <dgm:pt modelId="{DFF6FAD9-96D2-4E5D-8B4A-73F9123D0D05}" type="pres">
      <dgm:prSet presAssocID="{EE9A383C-01A7-4054-86AD-AEABF38B31C2}" presName="iconRect" presStyleLbl="node1" presStyleIdx="2" presStyleCnt="5"/>
      <dgm:spPr>
        <a:blipFill rotWithShape="1">
          <a:blip xmlns:r="http://schemas.openxmlformats.org/officeDocument/2006/relationships" r:embed="rId4"/>
          <a:srcRect/>
          <a:stretch>
            <a:fillRect/>
          </a:stretch>
        </a:blipFill>
      </dgm:spPr>
    </dgm:pt>
    <dgm:pt modelId="{F19141FF-CAA8-462F-8385-C7A8450F327A}" type="pres">
      <dgm:prSet presAssocID="{EE9A383C-01A7-4054-86AD-AEABF38B31C2}" presName="spaceRect" presStyleCnt="0"/>
      <dgm:spPr/>
    </dgm:pt>
    <dgm:pt modelId="{3138A5B1-5F29-4CFE-8DD7-F6183E353E84}" type="pres">
      <dgm:prSet presAssocID="{EE9A383C-01A7-4054-86AD-AEABF38B31C2}" presName="parTx" presStyleLbl="revTx" presStyleIdx="2" presStyleCnt="5">
        <dgm:presLayoutVars>
          <dgm:chMax val="0"/>
          <dgm:chPref val="0"/>
        </dgm:presLayoutVars>
      </dgm:prSet>
      <dgm:spPr/>
    </dgm:pt>
    <dgm:pt modelId="{D13E1F8A-214E-4177-A4B8-FBEC1F0BCA6E}" type="pres">
      <dgm:prSet presAssocID="{C64DA586-7351-454C-948A-D228FF58D53E}" presName="sibTrans" presStyleCnt="0"/>
      <dgm:spPr/>
    </dgm:pt>
    <dgm:pt modelId="{7D845463-55CD-4A1D-83FD-C7B60139069A}" type="pres">
      <dgm:prSet presAssocID="{05FD3E90-B5F3-44BA-B2DD-E16D45B90B98}" presName="compNode" presStyleCnt="0"/>
      <dgm:spPr/>
    </dgm:pt>
    <dgm:pt modelId="{2F9B385B-DCA6-498C-934A-79AE63695CF1}" type="pres">
      <dgm:prSet presAssocID="{05FD3E90-B5F3-44BA-B2DD-E16D45B90B98}" presName="bgRect" presStyleLbl="bgShp" presStyleIdx="3" presStyleCnt="5"/>
      <dgm:spPr/>
    </dgm:pt>
    <dgm:pt modelId="{C53DB9FF-2444-4E35-8297-ADCC37E2CF0C}" type="pres">
      <dgm:prSet presAssocID="{05FD3E90-B5F3-44BA-B2DD-E16D45B90B98}" presName="iconRect" presStyleLbl="node1" presStyleIdx="3" presStyleCnt="5"/>
      <dgm:spPr>
        <a:blipFill rotWithShape="1">
          <a:blip xmlns:r="http://schemas.openxmlformats.org/officeDocument/2006/relationships" r:embed="rId5"/>
          <a:srcRect/>
          <a:stretch>
            <a:fillRect/>
          </a:stretch>
        </a:blipFill>
      </dgm:spPr>
    </dgm:pt>
    <dgm:pt modelId="{26F97CDC-C009-4E21-BC29-3E48C259C7CD}" type="pres">
      <dgm:prSet presAssocID="{05FD3E90-B5F3-44BA-B2DD-E16D45B90B98}" presName="spaceRect" presStyleCnt="0"/>
      <dgm:spPr/>
    </dgm:pt>
    <dgm:pt modelId="{74C8073E-8B13-48A1-AF18-65A7CE8E23A9}" type="pres">
      <dgm:prSet presAssocID="{05FD3E90-B5F3-44BA-B2DD-E16D45B90B98}" presName="parTx" presStyleLbl="revTx" presStyleIdx="3" presStyleCnt="5">
        <dgm:presLayoutVars>
          <dgm:chMax val="0"/>
          <dgm:chPref val="0"/>
        </dgm:presLayoutVars>
      </dgm:prSet>
      <dgm:spPr/>
    </dgm:pt>
    <dgm:pt modelId="{3438864C-12B7-4B11-BC9C-D6D972952713}" type="pres">
      <dgm:prSet presAssocID="{7D8D3D2F-6EB3-4B67-8612-F2F50FDEF5AF}" presName="sibTrans" presStyleCnt="0"/>
      <dgm:spPr/>
    </dgm:pt>
    <dgm:pt modelId="{3C235EEA-4D9E-42AC-9444-DC6C56406067}" type="pres">
      <dgm:prSet presAssocID="{8C76D0C0-6FD3-4E89-AE14-6AA86935E33B}" presName="compNode" presStyleCnt="0"/>
      <dgm:spPr/>
    </dgm:pt>
    <dgm:pt modelId="{8D7B8B22-A771-46D0-A921-EA035FE47AC3}" type="pres">
      <dgm:prSet presAssocID="{8C76D0C0-6FD3-4E89-AE14-6AA86935E33B}" presName="bgRect" presStyleLbl="bgShp" presStyleIdx="4" presStyleCnt="5"/>
      <dgm:spPr/>
    </dgm:pt>
    <dgm:pt modelId="{F3238FCF-085B-4224-912E-B50DFA44E6A7}" type="pres">
      <dgm:prSet presAssocID="{8C76D0C0-6FD3-4E89-AE14-6AA86935E33B}" presName="iconRect" presStyleLbl="node1" presStyleIdx="4" presStyleCnt="5"/>
      <dgm:spPr>
        <a:blipFill rotWithShape="1">
          <a:blip xmlns:r="http://schemas.openxmlformats.org/officeDocument/2006/relationships" r:embed="rId6"/>
          <a:srcRect/>
          <a:stretch>
            <a:fillRect/>
          </a:stretch>
        </a:blipFill>
      </dgm:spPr>
    </dgm:pt>
    <dgm:pt modelId="{0C929FCD-F6D1-4A27-B32A-81B87066F0DC}" type="pres">
      <dgm:prSet presAssocID="{8C76D0C0-6FD3-4E89-AE14-6AA86935E33B}" presName="spaceRect" presStyleCnt="0"/>
      <dgm:spPr/>
    </dgm:pt>
    <dgm:pt modelId="{EEA462CC-A083-46AC-AD97-F42F43C81ACD}" type="pres">
      <dgm:prSet presAssocID="{8C76D0C0-6FD3-4E89-AE14-6AA86935E33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803CF36-ABEF-4DD4-9EFE-A18FC97F3126}" srcId="{239892E2-54AB-4B98-BC27-3FBC91CA4549}" destId="{B11381FB-B576-4815-8935-B9EAB1F020ED}" srcOrd="1" destOrd="0" parTransId="{A0EC5480-8E21-45B6-99B9-6FD1BB145670}" sibTransId="{2A585099-B408-4FDB-8703-ABEF587CE0EE}"/>
    <dgm:cxn modelId="{F9FB8B69-98D1-4E2F-AB8B-55F1DDF8BA2F}" type="presOf" srcId="{EE9A383C-01A7-4054-86AD-AEABF38B31C2}" destId="{3138A5B1-5F29-4CFE-8DD7-F6183E353E84}" srcOrd="0" destOrd="0" presId="urn:microsoft.com/office/officeart/2018/2/layout/IconVerticalSolidList"/>
    <dgm:cxn modelId="{5B39F169-2A54-4AC8-8FE1-3957AE087270}" type="presOf" srcId="{1CC51A16-D56A-419E-A653-83FAB0ED48AB}" destId="{7DCFE4A7-FF1E-4C52-8AFF-C7921E8D0C46}" srcOrd="0" destOrd="0" presId="urn:microsoft.com/office/officeart/2018/2/layout/IconVerticalSolidList"/>
    <dgm:cxn modelId="{95522F4D-C9E7-4B4F-8F3E-F0ABB656527D}" srcId="{239892E2-54AB-4B98-BC27-3FBC91CA4549}" destId="{05FD3E90-B5F3-44BA-B2DD-E16D45B90B98}" srcOrd="3" destOrd="0" parTransId="{A25F43D8-E649-4628-B24B-706C2A75611D}" sibTransId="{7D8D3D2F-6EB3-4B67-8612-F2F50FDEF5AF}"/>
    <dgm:cxn modelId="{4F2CC470-1E04-4855-9BAD-8002B7B7D62A}" type="presOf" srcId="{B11381FB-B576-4815-8935-B9EAB1F020ED}" destId="{BEBF605A-98B7-4461-81BC-4C79377C6074}" srcOrd="0" destOrd="0" presId="urn:microsoft.com/office/officeart/2018/2/layout/IconVerticalSolidList"/>
    <dgm:cxn modelId="{35B37E59-6073-42FB-B452-07FB79248C12}" type="presOf" srcId="{8C76D0C0-6FD3-4E89-AE14-6AA86935E33B}" destId="{EEA462CC-A083-46AC-AD97-F42F43C81ACD}" srcOrd="0" destOrd="0" presId="urn:microsoft.com/office/officeart/2018/2/layout/IconVerticalSolidList"/>
    <dgm:cxn modelId="{CCECD395-2FFD-4601-9DDE-6739AEF5A625}" type="presOf" srcId="{05FD3E90-B5F3-44BA-B2DD-E16D45B90B98}" destId="{74C8073E-8B13-48A1-AF18-65A7CE8E23A9}" srcOrd="0" destOrd="0" presId="urn:microsoft.com/office/officeart/2018/2/layout/IconVerticalSolidList"/>
    <dgm:cxn modelId="{E40C97AE-A0A9-4F82-B546-73B102983189}" srcId="{239892E2-54AB-4B98-BC27-3FBC91CA4549}" destId="{1CC51A16-D56A-419E-A653-83FAB0ED48AB}" srcOrd="0" destOrd="0" parTransId="{42F7D08F-137F-4670-A8D5-823CA4C6D095}" sibTransId="{4643769B-27CF-44B5-99AC-D792EB9F5685}"/>
    <dgm:cxn modelId="{F04B3BB6-E6BD-4E7A-A754-F8CC3514D64A}" srcId="{239892E2-54AB-4B98-BC27-3FBC91CA4549}" destId="{EE9A383C-01A7-4054-86AD-AEABF38B31C2}" srcOrd="2" destOrd="0" parTransId="{BB57FC6B-D648-4CB3-8AA7-757A9564700C}" sibTransId="{C64DA586-7351-454C-948A-D228FF58D53E}"/>
    <dgm:cxn modelId="{F9D435E7-F358-4FC8-BA74-7BE0AD8D9829}" srcId="{239892E2-54AB-4B98-BC27-3FBC91CA4549}" destId="{8C76D0C0-6FD3-4E89-AE14-6AA86935E33B}" srcOrd="4" destOrd="0" parTransId="{CE76044D-B2B7-470F-97D9-F03809E5E821}" sibTransId="{A02A1CE0-0B8F-4CA0-AD29-D36F786D2722}"/>
    <dgm:cxn modelId="{8F2B36EC-CFEB-480A-ACED-D587B9B95E8E}" type="presOf" srcId="{239892E2-54AB-4B98-BC27-3FBC91CA4549}" destId="{0CE134D7-9C98-4C19-B634-CE540A154BB7}" srcOrd="0" destOrd="0" presId="urn:microsoft.com/office/officeart/2018/2/layout/IconVerticalSolidList"/>
    <dgm:cxn modelId="{F5CAD413-DFD6-422F-99E9-209342D57748}" type="presParOf" srcId="{0CE134D7-9C98-4C19-B634-CE540A154BB7}" destId="{CBE4E24B-7017-4BB9-92A3-ACAB2F760E82}" srcOrd="0" destOrd="0" presId="urn:microsoft.com/office/officeart/2018/2/layout/IconVerticalSolidList"/>
    <dgm:cxn modelId="{CA6E4FBA-5908-4F4A-921E-93E5659B9F99}" type="presParOf" srcId="{CBE4E24B-7017-4BB9-92A3-ACAB2F760E82}" destId="{D60075FA-61D6-4537-8A83-CB857DF4D030}" srcOrd="0" destOrd="0" presId="urn:microsoft.com/office/officeart/2018/2/layout/IconVerticalSolidList"/>
    <dgm:cxn modelId="{44B2AA8D-EFF4-4E0E-B0DF-A5F67169E7E4}" type="presParOf" srcId="{CBE4E24B-7017-4BB9-92A3-ACAB2F760E82}" destId="{609B1607-8D66-4AE5-81B9-E8115A7D9800}" srcOrd="1" destOrd="0" presId="urn:microsoft.com/office/officeart/2018/2/layout/IconVerticalSolidList"/>
    <dgm:cxn modelId="{4541653C-61A2-4473-AF59-844CC06FCA26}" type="presParOf" srcId="{CBE4E24B-7017-4BB9-92A3-ACAB2F760E82}" destId="{0C86F003-3A17-48CA-AB3D-42FDEAAD8B29}" srcOrd="2" destOrd="0" presId="urn:microsoft.com/office/officeart/2018/2/layout/IconVerticalSolidList"/>
    <dgm:cxn modelId="{C433AA24-CAE5-4BF5-B8AC-72E02D4C171B}" type="presParOf" srcId="{CBE4E24B-7017-4BB9-92A3-ACAB2F760E82}" destId="{7DCFE4A7-FF1E-4C52-8AFF-C7921E8D0C46}" srcOrd="3" destOrd="0" presId="urn:microsoft.com/office/officeart/2018/2/layout/IconVerticalSolidList"/>
    <dgm:cxn modelId="{E59FC9B6-1321-43E6-B1DB-79CB7922E6A2}" type="presParOf" srcId="{0CE134D7-9C98-4C19-B634-CE540A154BB7}" destId="{B4672DE6-9286-48D3-B310-BDA60C3823D5}" srcOrd="1" destOrd="0" presId="urn:microsoft.com/office/officeart/2018/2/layout/IconVerticalSolidList"/>
    <dgm:cxn modelId="{D8D6E14A-699A-49DB-B4DB-BC5379447690}" type="presParOf" srcId="{0CE134D7-9C98-4C19-B634-CE540A154BB7}" destId="{5B20BE8B-27CD-4A51-ABF4-19575E0BC7F8}" srcOrd="2" destOrd="0" presId="urn:microsoft.com/office/officeart/2018/2/layout/IconVerticalSolidList"/>
    <dgm:cxn modelId="{FA964FAE-F911-415B-8A01-0F0CECFD4645}" type="presParOf" srcId="{5B20BE8B-27CD-4A51-ABF4-19575E0BC7F8}" destId="{0B0762F8-8A45-4C64-8C15-A6B280E3743F}" srcOrd="0" destOrd="0" presId="urn:microsoft.com/office/officeart/2018/2/layout/IconVerticalSolidList"/>
    <dgm:cxn modelId="{872F6B9E-7066-467D-9027-15C404792D95}" type="presParOf" srcId="{5B20BE8B-27CD-4A51-ABF4-19575E0BC7F8}" destId="{AFBFAADB-24C4-4613-AABF-5223B9150B63}" srcOrd="1" destOrd="0" presId="urn:microsoft.com/office/officeart/2018/2/layout/IconVerticalSolidList"/>
    <dgm:cxn modelId="{90C3697D-4CB1-4E26-9384-81BE7152647B}" type="presParOf" srcId="{5B20BE8B-27CD-4A51-ABF4-19575E0BC7F8}" destId="{B3EA7860-5721-421A-A174-4A02E4A66D91}" srcOrd="2" destOrd="0" presId="urn:microsoft.com/office/officeart/2018/2/layout/IconVerticalSolidList"/>
    <dgm:cxn modelId="{6BC77538-BD77-483A-A0F6-2211897F30A4}" type="presParOf" srcId="{5B20BE8B-27CD-4A51-ABF4-19575E0BC7F8}" destId="{BEBF605A-98B7-4461-81BC-4C79377C6074}" srcOrd="3" destOrd="0" presId="urn:microsoft.com/office/officeart/2018/2/layout/IconVerticalSolidList"/>
    <dgm:cxn modelId="{EDD4C7DF-1209-42F6-88DB-9FF8A5756C52}" type="presParOf" srcId="{0CE134D7-9C98-4C19-B634-CE540A154BB7}" destId="{C5855AE2-272F-4950-B6BF-2DE8B1891D5D}" srcOrd="3" destOrd="0" presId="urn:microsoft.com/office/officeart/2018/2/layout/IconVerticalSolidList"/>
    <dgm:cxn modelId="{988B2BC4-7C0C-4E01-A8C4-4F469AC18F7C}" type="presParOf" srcId="{0CE134D7-9C98-4C19-B634-CE540A154BB7}" destId="{7BF33E8C-B90D-4BAD-8DE1-5FC91210B71A}" srcOrd="4" destOrd="0" presId="urn:microsoft.com/office/officeart/2018/2/layout/IconVerticalSolidList"/>
    <dgm:cxn modelId="{64E80C9F-5F10-42ED-97D1-8879EA952FC5}" type="presParOf" srcId="{7BF33E8C-B90D-4BAD-8DE1-5FC91210B71A}" destId="{0BAD5F98-A7BD-4949-9FAE-861C85080983}" srcOrd="0" destOrd="0" presId="urn:microsoft.com/office/officeart/2018/2/layout/IconVerticalSolidList"/>
    <dgm:cxn modelId="{78752E42-88F0-4250-8FE4-BD7A0FB453B6}" type="presParOf" srcId="{7BF33E8C-B90D-4BAD-8DE1-5FC91210B71A}" destId="{DFF6FAD9-96D2-4E5D-8B4A-73F9123D0D05}" srcOrd="1" destOrd="0" presId="urn:microsoft.com/office/officeart/2018/2/layout/IconVerticalSolidList"/>
    <dgm:cxn modelId="{34843931-707A-47D2-A43A-719A95A8D980}" type="presParOf" srcId="{7BF33E8C-B90D-4BAD-8DE1-5FC91210B71A}" destId="{F19141FF-CAA8-462F-8385-C7A8450F327A}" srcOrd="2" destOrd="0" presId="urn:microsoft.com/office/officeart/2018/2/layout/IconVerticalSolidList"/>
    <dgm:cxn modelId="{8D1D88BB-50DD-4DD5-A00A-6F8A5FC4BFD3}" type="presParOf" srcId="{7BF33E8C-B90D-4BAD-8DE1-5FC91210B71A}" destId="{3138A5B1-5F29-4CFE-8DD7-F6183E353E84}" srcOrd="3" destOrd="0" presId="urn:microsoft.com/office/officeart/2018/2/layout/IconVerticalSolidList"/>
    <dgm:cxn modelId="{88A21309-92D8-4887-9357-EECA37D19800}" type="presParOf" srcId="{0CE134D7-9C98-4C19-B634-CE540A154BB7}" destId="{D13E1F8A-214E-4177-A4B8-FBEC1F0BCA6E}" srcOrd="5" destOrd="0" presId="urn:microsoft.com/office/officeart/2018/2/layout/IconVerticalSolidList"/>
    <dgm:cxn modelId="{893DEB73-F61F-4FBF-A3DA-93159856165B}" type="presParOf" srcId="{0CE134D7-9C98-4C19-B634-CE540A154BB7}" destId="{7D845463-55CD-4A1D-83FD-C7B60139069A}" srcOrd="6" destOrd="0" presId="urn:microsoft.com/office/officeart/2018/2/layout/IconVerticalSolidList"/>
    <dgm:cxn modelId="{FBF5F716-64B0-481A-808A-D0C6C0090F13}" type="presParOf" srcId="{7D845463-55CD-4A1D-83FD-C7B60139069A}" destId="{2F9B385B-DCA6-498C-934A-79AE63695CF1}" srcOrd="0" destOrd="0" presId="urn:microsoft.com/office/officeart/2018/2/layout/IconVerticalSolidList"/>
    <dgm:cxn modelId="{8B7145C3-DE7D-4361-A297-5E131EB02729}" type="presParOf" srcId="{7D845463-55CD-4A1D-83FD-C7B60139069A}" destId="{C53DB9FF-2444-4E35-8297-ADCC37E2CF0C}" srcOrd="1" destOrd="0" presId="urn:microsoft.com/office/officeart/2018/2/layout/IconVerticalSolidList"/>
    <dgm:cxn modelId="{707A5400-4B5A-41D9-B3CA-84DCA4BB2F28}" type="presParOf" srcId="{7D845463-55CD-4A1D-83FD-C7B60139069A}" destId="{26F97CDC-C009-4E21-BC29-3E48C259C7CD}" srcOrd="2" destOrd="0" presId="urn:microsoft.com/office/officeart/2018/2/layout/IconVerticalSolidList"/>
    <dgm:cxn modelId="{56B30774-2690-441A-9A8F-5497F2BB75DE}" type="presParOf" srcId="{7D845463-55CD-4A1D-83FD-C7B60139069A}" destId="{74C8073E-8B13-48A1-AF18-65A7CE8E23A9}" srcOrd="3" destOrd="0" presId="urn:microsoft.com/office/officeart/2018/2/layout/IconVerticalSolidList"/>
    <dgm:cxn modelId="{DECC2A1F-2B55-4039-9B10-1844E89ABF74}" type="presParOf" srcId="{0CE134D7-9C98-4C19-B634-CE540A154BB7}" destId="{3438864C-12B7-4B11-BC9C-D6D972952713}" srcOrd="7" destOrd="0" presId="urn:microsoft.com/office/officeart/2018/2/layout/IconVerticalSolidList"/>
    <dgm:cxn modelId="{86882EDF-52F8-482E-8664-F5A44481778E}" type="presParOf" srcId="{0CE134D7-9C98-4C19-B634-CE540A154BB7}" destId="{3C235EEA-4D9E-42AC-9444-DC6C56406067}" srcOrd="8" destOrd="0" presId="urn:microsoft.com/office/officeart/2018/2/layout/IconVerticalSolidList"/>
    <dgm:cxn modelId="{72758999-2096-4093-9145-6AFEB7A1E616}" type="presParOf" srcId="{3C235EEA-4D9E-42AC-9444-DC6C56406067}" destId="{8D7B8B22-A771-46D0-A921-EA035FE47AC3}" srcOrd="0" destOrd="0" presId="urn:microsoft.com/office/officeart/2018/2/layout/IconVerticalSolidList"/>
    <dgm:cxn modelId="{6036F0B0-77EB-49B1-8967-5CD81CA4DEE0}" type="presParOf" srcId="{3C235EEA-4D9E-42AC-9444-DC6C56406067}" destId="{F3238FCF-085B-4224-912E-B50DFA44E6A7}" srcOrd="1" destOrd="0" presId="urn:microsoft.com/office/officeart/2018/2/layout/IconVerticalSolidList"/>
    <dgm:cxn modelId="{972E81ED-2BBC-40B0-9C97-A8A8EF2498B3}" type="presParOf" srcId="{3C235EEA-4D9E-42AC-9444-DC6C56406067}" destId="{0C929FCD-F6D1-4A27-B32A-81B87066F0DC}" srcOrd="2" destOrd="0" presId="urn:microsoft.com/office/officeart/2018/2/layout/IconVerticalSolidList"/>
    <dgm:cxn modelId="{ED8226E3-A885-4555-8E6B-4E03AF506423}" type="presParOf" srcId="{3C235EEA-4D9E-42AC-9444-DC6C56406067}" destId="{EEA462CC-A083-46AC-AD97-F42F43C81AC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892E2-54AB-4B98-BC27-3FBC91CA454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CC51A16-D56A-419E-A653-83FAB0ED48AB}">
      <dgm:prSet/>
      <dgm:spPr/>
      <dgm:t>
        <a:bodyPr/>
        <a:lstStyle/>
        <a:p>
          <a:r>
            <a:rPr lang="en-US"/>
            <a:t>Students can view their assignments in </a:t>
          </a:r>
          <a:r>
            <a:rPr lang="en-US" u="sng"/>
            <a:t>Modules</a:t>
          </a:r>
          <a:r>
            <a:rPr lang="en-US"/>
            <a:t> weekly</a:t>
          </a:r>
        </a:p>
      </dgm:t>
    </dgm:pt>
    <dgm:pt modelId="{42F7D08F-137F-4670-A8D5-823CA4C6D095}" type="parTrans" cxnId="{E40C97AE-A0A9-4F82-B546-73B102983189}">
      <dgm:prSet/>
      <dgm:spPr/>
      <dgm:t>
        <a:bodyPr/>
        <a:lstStyle/>
        <a:p>
          <a:endParaRPr lang="en-US"/>
        </a:p>
      </dgm:t>
    </dgm:pt>
    <dgm:pt modelId="{4643769B-27CF-44B5-99AC-D792EB9F5685}" type="sibTrans" cxnId="{E40C97AE-A0A9-4F82-B546-73B102983189}">
      <dgm:prSet/>
      <dgm:spPr/>
      <dgm:t>
        <a:bodyPr/>
        <a:lstStyle/>
        <a:p>
          <a:endParaRPr lang="en-US"/>
        </a:p>
      </dgm:t>
    </dgm:pt>
    <dgm:pt modelId="{390BACB7-0F27-44BE-94A8-C9C593E187DC}">
      <dgm:prSet/>
      <dgm:spPr/>
      <dgm:t>
        <a:bodyPr/>
        <a:lstStyle/>
        <a:p>
          <a:r>
            <a:rPr lang="en-US" u="sng"/>
            <a:t>Announcements</a:t>
          </a:r>
          <a:r>
            <a:rPr lang="en-US"/>
            <a:t> are posted for reminders</a:t>
          </a:r>
        </a:p>
      </dgm:t>
    </dgm:pt>
    <dgm:pt modelId="{69A9D490-CA6A-4F93-98C4-D93EE631AB1A}" type="parTrans" cxnId="{C4944A7E-8648-44F8-9BAE-3EBE46099B26}">
      <dgm:prSet/>
      <dgm:spPr/>
      <dgm:t>
        <a:bodyPr/>
        <a:lstStyle/>
        <a:p>
          <a:endParaRPr lang="en-US"/>
        </a:p>
      </dgm:t>
    </dgm:pt>
    <dgm:pt modelId="{CA9642A7-BAAD-4D91-AF60-C6E636BF1DA4}" type="sibTrans" cxnId="{C4944A7E-8648-44F8-9BAE-3EBE46099B26}">
      <dgm:prSet/>
      <dgm:spPr/>
      <dgm:t>
        <a:bodyPr/>
        <a:lstStyle/>
        <a:p>
          <a:endParaRPr lang="en-US"/>
        </a:p>
      </dgm:t>
    </dgm:pt>
    <dgm:pt modelId="{BA0F777B-3233-4153-89FA-34BF2857F40C}">
      <dgm:prSet/>
      <dgm:spPr/>
      <dgm:t>
        <a:bodyPr/>
        <a:lstStyle/>
        <a:p>
          <a:r>
            <a:rPr lang="en-US"/>
            <a:t>Assignments will be worked on days students are digital ONLY and will be discussed in class (during In-Person Days)</a:t>
          </a:r>
        </a:p>
      </dgm:t>
    </dgm:pt>
    <dgm:pt modelId="{E21F2E6F-5B2F-43EE-93B1-2D4E3AF69AD4}" type="parTrans" cxnId="{171A356B-ED2F-4002-A59F-6C674C3E3390}">
      <dgm:prSet/>
      <dgm:spPr/>
      <dgm:t>
        <a:bodyPr/>
        <a:lstStyle/>
        <a:p>
          <a:endParaRPr lang="en-US"/>
        </a:p>
      </dgm:t>
    </dgm:pt>
    <dgm:pt modelId="{E18706F2-DB9A-4998-932C-08F0A74DF979}" type="sibTrans" cxnId="{171A356B-ED2F-4002-A59F-6C674C3E3390}">
      <dgm:prSet/>
      <dgm:spPr/>
      <dgm:t>
        <a:bodyPr/>
        <a:lstStyle/>
        <a:p>
          <a:endParaRPr lang="en-US"/>
        </a:p>
      </dgm:t>
    </dgm:pt>
    <dgm:pt modelId="{F6EE2F0D-2F75-4801-B2E7-5B28CB87846C}">
      <dgm:prSet/>
      <dgm:spPr/>
      <dgm:t>
        <a:bodyPr/>
        <a:lstStyle/>
        <a:p>
          <a:r>
            <a:rPr lang="en-US"/>
            <a:t>There may be a </a:t>
          </a:r>
          <a:r>
            <a:rPr lang="en-US" u="sng"/>
            <a:t>quiz, worksheet assignment, project or workbook assignment</a:t>
          </a:r>
          <a:r>
            <a:rPr lang="en-US"/>
            <a:t> (depending on the class/unit)</a:t>
          </a:r>
        </a:p>
      </dgm:t>
    </dgm:pt>
    <dgm:pt modelId="{CD96AB4F-529B-4AB4-BD4C-3541F00D05A0}" type="parTrans" cxnId="{7CCD117B-A22B-4BAB-A2FD-FA0E59CE989A}">
      <dgm:prSet/>
      <dgm:spPr/>
      <dgm:t>
        <a:bodyPr/>
        <a:lstStyle/>
        <a:p>
          <a:endParaRPr lang="en-US"/>
        </a:p>
      </dgm:t>
    </dgm:pt>
    <dgm:pt modelId="{3ED729A2-4011-4B79-B259-BD579033B99F}" type="sibTrans" cxnId="{7CCD117B-A22B-4BAB-A2FD-FA0E59CE989A}">
      <dgm:prSet/>
      <dgm:spPr/>
      <dgm:t>
        <a:bodyPr/>
        <a:lstStyle/>
        <a:p>
          <a:endParaRPr lang="en-US"/>
        </a:p>
      </dgm:t>
    </dgm:pt>
    <dgm:pt modelId="{D340032E-B5D1-454D-8537-65F493489B6F}">
      <dgm:prSet/>
      <dgm:spPr/>
      <dgm:t>
        <a:bodyPr/>
        <a:lstStyle/>
        <a:p>
          <a:r>
            <a:rPr lang="en-US"/>
            <a:t>My </a:t>
          </a:r>
          <a:r>
            <a:rPr lang="en-US" u="sng"/>
            <a:t>email</a:t>
          </a:r>
          <a:r>
            <a:rPr lang="en-US"/>
            <a:t> is posted in the syllabus or message me through Remind if you have questions!</a:t>
          </a:r>
        </a:p>
      </dgm:t>
    </dgm:pt>
    <dgm:pt modelId="{A04A4B9F-FA72-49B7-9C92-C1DE77136BC9}" type="parTrans" cxnId="{5623E284-9A98-4F4B-AD7E-25CE3A52619A}">
      <dgm:prSet/>
      <dgm:spPr/>
      <dgm:t>
        <a:bodyPr/>
        <a:lstStyle/>
        <a:p>
          <a:endParaRPr lang="en-US"/>
        </a:p>
      </dgm:t>
    </dgm:pt>
    <dgm:pt modelId="{504B3228-CB5E-4221-B29D-19CC412B8E1C}" type="sibTrans" cxnId="{5623E284-9A98-4F4B-AD7E-25CE3A52619A}">
      <dgm:prSet/>
      <dgm:spPr/>
      <dgm:t>
        <a:bodyPr/>
        <a:lstStyle/>
        <a:p>
          <a:endParaRPr lang="en-US"/>
        </a:p>
      </dgm:t>
    </dgm:pt>
    <dgm:pt modelId="{A23C0367-689B-4FBD-8432-CED26A2BCD96}">
      <dgm:prSet/>
      <dgm:spPr/>
      <dgm:t>
        <a:bodyPr/>
        <a:lstStyle/>
        <a:p>
          <a:r>
            <a:rPr lang="en-US"/>
            <a:t>Modules contain videos, examples, notes and/or pictures of step-by-step instructions.</a:t>
          </a:r>
        </a:p>
      </dgm:t>
    </dgm:pt>
    <dgm:pt modelId="{73C6320F-992D-4BC5-BDFE-A6123EAD74FE}" type="parTrans" cxnId="{7E0D17BF-346A-4D7D-B10F-CA86F20CCED5}">
      <dgm:prSet/>
      <dgm:spPr/>
      <dgm:t>
        <a:bodyPr/>
        <a:lstStyle/>
        <a:p>
          <a:endParaRPr lang="en-US"/>
        </a:p>
      </dgm:t>
    </dgm:pt>
    <dgm:pt modelId="{3C462D56-85C7-4B31-A696-AAD5AEFC66D5}" type="sibTrans" cxnId="{7E0D17BF-346A-4D7D-B10F-CA86F20CCED5}">
      <dgm:prSet/>
      <dgm:spPr/>
      <dgm:t>
        <a:bodyPr/>
        <a:lstStyle/>
        <a:p>
          <a:endParaRPr lang="en-US"/>
        </a:p>
      </dgm:t>
    </dgm:pt>
    <dgm:pt modelId="{E3FC7CC8-A325-48B2-8FB4-9BCEB37CB0EB}">
      <dgm:prSet/>
      <dgm:spPr/>
      <dgm:t>
        <a:bodyPr/>
        <a:lstStyle/>
        <a:p>
          <a:r>
            <a:rPr lang="en-US"/>
            <a:t>If you are absent, continue working on Canvas!!</a:t>
          </a:r>
        </a:p>
      </dgm:t>
    </dgm:pt>
    <dgm:pt modelId="{8EE6EC32-D699-4D99-8BE5-F0A695EA1487}" type="parTrans" cxnId="{7C4A15B5-365E-4831-8E43-600C2FA92DF0}">
      <dgm:prSet/>
      <dgm:spPr/>
      <dgm:t>
        <a:bodyPr/>
        <a:lstStyle/>
        <a:p>
          <a:endParaRPr lang="en-US"/>
        </a:p>
      </dgm:t>
    </dgm:pt>
    <dgm:pt modelId="{C4B4905F-553B-4940-A085-5A37B14A0A78}" type="sibTrans" cxnId="{7C4A15B5-365E-4831-8E43-600C2FA92DF0}">
      <dgm:prSet/>
      <dgm:spPr/>
      <dgm:t>
        <a:bodyPr/>
        <a:lstStyle/>
        <a:p>
          <a:endParaRPr lang="en-US"/>
        </a:p>
      </dgm:t>
    </dgm:pt>
    <dgm:pt modelId="{0CE134D7-9C98-4C19-B634-CE540A154BB7}" type="pres">
      <dgm:prSet presAssocID="{239892E2-54AB-4B98-BC27-3FBC91CA4549}" presName="root" presStyleCnt="0">
        <dgm:presLayoutVars>
          <dgm:dir/>
          <dgm:resizeHandles val="exact"/>
        </dgm:presLayoutVars>
      </dgm:prSet>
      <dgm:spPr/>
    </dgm:pt>
    <dgm:pt modelId="{CBE4E24B-7017-4BB9-92A3-ACAB2F760E82}" type="pres">
      <dgm:prSet presAssocID="{1CC51A16-D56A-419E-A653-83FAB0ED48AB}" presName="compNode" presStyleCnt="0"/>
      <dgm:spPr/>
    </dgm:pt>
    <dgm:pt modelId="{D60075FA-61D6-4537-8A83-CB857DF4D030}" type="pres">
      <dgm:prSet presAssocID="{1CC51A16-D56A-419E-A653-83FAB0ED48AB}" presName="bgRect" presStyleLbl="bgShp" presStyleIdx="0" presStyleCnt="7"/>
      <dgm:spPr/>
    </dgm:pt>
    <dgm:pt modelId="{609B1607-8D66-4AE5-81B9-E8115A7D9800}" type="pres">
      <dgm:prSet presAssocID="{1CC51A16-D56A-419E-A653-83FAB0ED48AB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0C86F003-3A17-48CA-AB3D-42FDEAAD8B29}" type="pres">
      <dgm:prSet presAssocID="{1CC51A16-D56A-419E-A653-83FAB0ED48AB}" presName="spaceRect" presStyleCnt="0"/>
      <dgm:spPr/>
    </dgm:pt>
    <dgm:pt modelId="{7DCFE4A7-FF1E-4C52-8AFF-C7921E8D0C46}" type="pres">
      <dgm:prSet presAssocID="{1CC51A16-D56A-419E-A653-83FAB0ED48AB}" presName="parTx" presStyleLbl="revTx" presStyleIdx="0" presStyleCnt="7">
        <dgm:presLayoutVars>
          <dgm:chMax val="0"/>
          <dgm:chPref val="0"/>
        </dgm:presLayoutVars>
      </dgm:prSet>
      <dgm:spPr/>
    </dgm:pt>
    <dgm:pt modelId="{B4672DE6-9286-48D3-B310-BDA60C3823D5}" type="pres">
      <dgm:prSet presAssocID="{4643769B-27CF-44B5-99AC-D792EB9F5685}" presName="sibTrans" presStyleCnt="0"/>
      <dgm:spPr/>
    </dgm:pt>
    <dgm:pt modelId="{108CACDD-BC21-474A-AF10-8466F4B98769}" type="pres">
      <dgm:prSet presAssocID="{390BACB7-0F27-44BE-94A8-C9C593E187DC}" presName="compNode" presStyleCnt="0"/>
      <dgm:spPr/>
    </dgm:pt>
    <dgm:pt modelId="{CC9F0DDD-9EF2-4476-B138-4A987832B3C4}" type="pres">
      <dgm:prSet presAssocID="{390BACB7-0F27-44BE-94A8-C9C593E187DC}" presName="bgRect" presStyleLbl="bgShp" presStyleIdx="1" presStyleCnt="7"/>
      <dgm:spPr/>
    </dgm:pt>
    <dgm:pt modelId="{3B480B67-91C6-4FC0-8BC2-0E42E361DC4A}" type="pres">
      <dgm:prSet presAssocID="{390BACB7-0F27-44BE-94A8-C9C593E187DC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43861F53-653D-4F1F-B177-7C9E803EAE1D}" type="pres">
      <dgm:prSet presAssocID="{390BACB7-0F27-44BE-94A8-C9C593E187DC}" presName="spaceRect" presStyleCnt="0"/>
      <dgm:spPr/>
    </dgm:pt>
    <dgm:pt modelId="{4069CAA7-DE36-4192-A942-F89C5F2C41E0}" type="pres">
      <dgm:prSet presAssocID="{390BACB7-0F27-44BE-94A8-C9C593E187DC}" presName="parTx" presStyleLbl="revTx" presStyleIdx="1" presStyleCnt="7">
        <dgm:presLayoutVars>
          <dgm:chMax val="0"/>
          <dgm:chPref val="0"/>
        </dgm:presLayoutVars>
      </dgm:prSet>
      <dgm:spPr/>
    </dgm:pt>
    <dgm:pt modelId="{91D387A4-9B30-43A1-A7D2-C2DF1FC24D16}" type="pres">
      <dgm:prSet presAssocID="{CA9642A7-BAAD-4D91-AF60-C6E636BF1DA4}" presName="sibTrans" presStyleCnt="0"/>
      <dgm:spPr/>
    </dgm:pt>
    <dgm:pt modelId="{B3B43F93-F00F-402A-BB3A-650AEEB0720A}" type="pres">
      <dgm:prSet presAssocID="{BA0F777B-3233-4153-89FA-34BF2857F40C}" presName="compNode" presStyleCnt="0"/>
      <dgm:spPr/>
    </dgm:pt>
    <dgm:pt modelId="{FEC5FF73-DC9B-49CF-83E5-3DE553AAAC41}" type="pres">
      <dgm:prSet presAssocID="{BA0F777B-3233-4153-89FA-34BF2857F40C}" presName="bgRect" presStyleLbl="bgShp" presStyleIdx="2" presStyleCnt="7"/>
      <dgm:spPr/>
    </dgm:pt>
    <dgm:pt modelId="{73DA42E0-CCAA-4883-B373-83D8F5112821}" type="pres">
      <dgm:prSet presAssocID="{BA0F777B-3233-4153-89FA-34BF2857F40C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DB920DD-8104-4624-93FF-EE85D3E04392}" type="pres">
      <dgm:prSet presAssocID="{BA0F777B-3233-4153-89FA-34BF2857F40C}" presName="spaceRect" presStyleCnt="0"/>
      <dgm:spPr/>
    </dgm:pt>
    <dgm:pt modelId="{18854B21-8BCC-42B8-A51E-D1B6AAD37F9F}" type="pres">
      <dgm:prSet presAssocID="{BA0F777B-3233-4153-89FA-34BF2857F40C}" presName="parTx" presStyleLbl="revTx" presStyleIdx="2" presStyleCnt="7">
        <dgm:presLayoutVars>
          <dgm:chMax val="0"/>
          <dgm:chPref val="0"/>
        </dgm:presLayoutVars>
      </dgm:prSet>
      <dgm:spPr/>
    </dgm:pt>
    <dgm:pt modelId="{3BF43787-5913-4FF5-AE88-73E87DD33912}" type="pres">
      <dgm:prSet presAssocID="{E18706F2-DB9A-4998-932C-08F0A74DF979}" presName="sibTrans" presStyleCnt="0"/>
      <dgm:spPr/>
    </dgm:pt>
    <dgm:pt modelId="{2FC10874-3AF9-4711-B072-541266EE0489}" type="pres">
      <dgm:prSet presAssocID="{F6EE2F0D-2F75-4801-B2E7-5B28CB87846C}" presName="compNode" presStyleCnt="0"/>
      <dgm:spPr/>
    </dgm:pt>
    <dgm:pt modelId="{0083B60C-BFD9-40BB-A544-D7E7FF511FE9}" type="pres">
      <dgm:prSet presAssocID="{F6EE2F0D-2F75-4801-B2E7-5B28CB87846C}" presName="bgRect" presStyleLbl="bgShp" presStyleIdx="3" presStyleCnt="7"/>
      <dgm:spPr/>
    </dgm:pt>
    <dgm:pt modelId="{79A73940-574B-44EC-8EB1-FCAE7163C2D9}" type="pres">
      <dgm:prSet presAssocID="{F6EE2F0D-2F75-4801-B2E7-5B28CB87846C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38B890D-AFD7-40C4-A3CC-5CBFD9F8942F}" type="pres">
      <dgm:prSet presAssocID="{F6EE2F0D-2F75-4801-B2E7-5B28CB87846C}" presName="spaceRect" presStyleCnt="0"/>
      <dgm:spPr/>
    </dgm:pt>
    <dgm:pt modelId="{D8623FD0-5ECE-48A2-945C-4C239ACCA96A}" type="pres">
      <dgm:prSet presAssocID="{F6EE2F0D-2F75-4801-B2E7-5B28CB87846C}" presName="parTx" presStyleLbl="revTx" presStyleIdx="3" presStyleCnt="7">
        <dgm:presLayoutVars>
          <dgm:chMax val="0"/>
          <dgm:chPref val="0"/>
        </dgm:presLayoutVars>
      </dgm:prSet>
      <dgm:spPr/>
    </dgm:pt>
    <dgm:pt modelId="{55D27AAD-DE4F-4F4A-A58B-FFBE67D42C9A}" type="pres">
      <dgm:prSet presAssocID="{3ED729A2-4011-4B79-B259-BD579033B99F}" presName="sibTrans" presStyleCnt="0"/>
      <dgm:spPr/>
    </dgm:pt>
    <dgm:pt modelId="{3A39E512-C387-47E0-AFCE-D29860E617A2}" type="pres">
      <dgm:prSet presAssocID="{D340032E-B5D1-454D-8537-65F493489B6F}" presName="compNode" presStyleCnt="0"/>
      <dgm:spPr/>
    </dgm:pt>
    <dgm:pt modelId="{53B12061-1BF5-4A74-AD01-070B9988B44B}" type="pres">
      <dgm:prSet presAssocID="{D340032E-B5D1-454D-8537-65F493489B6F}" presName="bgRect" presStyleLbl="bgShp" presStyleIdx="4" presStyleCnt="7"/>
      <dgm:spPr/>
    </dgm:pt>
    <dgm:pt modelId="{073AD909-5066-460D-83BF-02471E626450}" type="pres">
      <dgm:prSet presAssocID="{D340032E-B5D1-454D-8537-65F493489B6F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96D31978-6BCC-49D1-8C42-BEC2948ED17A}" type="pres">
      <dgm:prSet presAssocID="{D340032E-B5D1-454D-8537-65F493489B6F}" presName="spaceRect" presStyleCnt="0"/>
      <dgm:spPr/>
    </dgm:pt>
    <dgm:pt modelId="{38557227-3215-4424-8B43-FFC73DCB936F}" type="pres">
      <dgm:prSet presAssocID="{D340032E-B5D1-454D-8537-65F493489B6F}" presName="parTx" presStyleLbl="revTx" presStyleIdx="4" presStyleCnt="7">
        <dgm:presLayoutVars>
          <dgm:chMax val="0"/>
          <dgm:chPref val="0"/>
        </dgm:presLayoutVars>
      </dgm:prSet>
      <dgm:spPr/>
    </dgm:pt>
    <dgm:pt modelId="{C32E6098-E7A2-42DC-8D3B-105ABFB588DB}" type="pres">
      <dgm:prSet presAssocID="{504B3228-CB5E-4221-B29D-19CC412B8E1C}" presName="sibTrans" presStyleCnt="0"/>
      <dgm:spPr/>
    </dgm:pt>
    <dgm:pt modelId="{06E618E4-7E1A-4FA3-A5B5-909934E20BEA}" type="pres">
      <dgm:prSet presAssocID="{A23C0367-689B-4FBD-8432-CED26A2BCD96}" presName="compNode" presStyleCnt="0"/>
      <dgm:spPr/>
    </dgm:pt>
    <dgm:pt modelId="{0F0EFF4F-1264-4D9F-8917-C71EB7F3DAB0}" type="pres">
      <dgm:prSet presAssocID="{A23C0367-689B-4FBD-8432-CED26A2BCD96}" presName="bgRect" presStyleLbl="bgShp" presStyleIdx="5" presStyleCnt="7"/>
      <dgm:spPr/>
    </dgm:pt>
    <dgm:pt modelId="{321E1E44-D3A1-4348-A0A6-677A2E7ADEAE}" type="pres">
      <dgm:prSet presAssocID="{A23C0367-689B-4FBD-8432-CED26A2BCD96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54802200-51FE-44BD-87D8-EF4EA5B3C24B}" type="pres">
      <dgm:prSet presAssocID="{A23C0367-689B-4FBD-8432-CED26A2BCD96}" presName="spaceRect" presStyleCnt="0"/>
      <dgm:spPr/>
    </dgm:pt>
    <dgm:pt modelId="{733A87E9-999E-40CD-AF3D-FA812DFE39A6}" type="pres">
      <dgm:prSet presAssocID="{A23C0367-689B-4FBD-8432-CED26A2BCD96}" presName="parTx" presStyleLbl="revTx" presStyleIdx="5" presStyleCnt="7">
        <dgm:presLayoutVars>
          <dgm:chMax val="0"/>
          <dgm:chPref val="0"/>
        </dgm:presLayoutVars>
      </dgm:prSet>
      <dgm:spPr/>
    </dgm:pt>
    <dgm:pt modelId="{2E1303F2-96D1-4BC0-B336-E702917F8E18}" type="pres">
      <dgm:prSet presAssocID="{3C462D56-85C7-4B31-A696-AAD5AEFC66D5}" presName="sibTrans" presStyleCnt="0"/>
      <dgm:spPr/>
    </dgm:pt>
    <dgm:pt modelId="{0E739A40-E989-4A67-9BE9-B100E2CDA977}" type="pres">
      <dgm:prSet presAssocID="{E3FC7CC8-A325-48B2-8FB4-9BCEB37CB0EB}" presName="compNode" presStyleCnt="0"/>
      <dgm:spPr/>
    </dgm:pt>
    <dgm:pt modelId="{ECD17495-3CE7-4AF0-8C6B-64534DCC81F2}" type="pres">
      <dgm:prSet presAssocID="{E3FC7CC8-A325-48B2-8FB4-9BCEB37CB0EB}" presName="bgRect" presStyleLbl="bgShp" presStyleIdx="6" presStyleCnt="7"/>
      <dgm:spPr/>
    </dgm:pt>
    <dgm:pt modelId="{384B4E67-DD30-452D-9E30-179899819320}" type="pres">
      <dgm:prSet presAssocID="{E3FC7CC8-A325-48B2-8FB4-9BCEB37CB0EB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sel"/>
        </a:ext>
      </dgm:extLst>
    </dgm:pt>
    <dgm:pt modelId="{21DF0D65-0D01-4279-BAD6-A2E63FC46DB3}" type="pres">
      <dgm:prSet presAssocID="{E3FC7CC8-A325-48B2-8FB4-9BCEB37CB0EB}" presName="spaceRect" presStyleCnt="0"/>
      <dgm:spPr/>
    </dgm:pt>
    <dgm:pt modelId="{16E7D09C-CE1C-4241-A369-C728FF60A4AE}" type="pres">
      <dgm:prSet presAssocID="{E3FC7CC8-A325-48B2-8FB4-9BCEB37CB0EB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B026C93A-934E-4FB4-B8E3-AD18B1281675}" type="presOf" srcId="{D340032E-B5D1-454D-8537-65F493489B6F}" destId="{38557227-3215-4424-8B43-FFC73DCB936F}" srcOrd="0" destOrd="0" presId="urn:microsoft.com/office/officeart/2018/2/layout/IconVerticalSolidList"/>
    <dgm:cxn modelId="{17427245-EE12-4377-8260-408B7D644079}" type="presOf" srcId="{E3FC7CC8-A325-48B2-8FB4-9BCEB37CB0EB}" destId="{16E7D09C-CE1C-4241-A369-C728FF60A4AE}" srcOrd="0" destOrd="0" presId="urn:microsoft.com/office/officeart/2018/2/layout/IconVerticalSolidList"/>
    <dgm:cxn modelId="{5B39F169-2A54-4AC8-8FE1-3957AE087270}" type="presOf" srcId="{1CC51A16-D56A-419E-A653-83FAB0ED48AB}" destId="{7DCFE4A7-FF1E-4C52-8AFF-C7921E8D0C46}" srcOrd="0" destOrd="0" presId="urn:microsoft.com/office/officeart/2018/2/layout/IconVerticalSolidList"/>
    <dgm:cxn modelId="{171A356B-ED2F-4002-A59F-6C674C3E3390}" srcId="{239892E2-54AB-4B98-BC27-3FBC91CA4549}" destId="{BA0F777B-3233-4153-89FA-34BF2857F40C}" srcOrd="2" destOrd="0" parTransId="{E21F2E6F-5B2F-43EE-93B1-2D4E3AF69AD4}" sibTransId="{E18706F2-DB9A-4998-932C-08F0A74DF979}"/>
    <dgm:cxn modelId="{8F843054-6D73-4321-9EEE-7716D91B62EF}" type="presOf" srcId="{A23C0367-689B-4FBD-8432-CED26A2BCD96}" destId="{733A87E9-999E-40CD-AF3D-FA812DFE39A6}" srcOrd="0" destOrd="0" presId="urn:microsoft.com/office/officeart/2018/2/layout/IconVerticalSolidList"/>
    <dgm:cxn modelId="{7CCD117B-A22B-4BAB-A2FD-FA0E59CE989A}" srcId="{239892E2-54AB-4B98-BC27-3FBC91CA4549}" destId="{F6EE2F0D-2F75-4801-B2E7-5B28CB87846C}" srcOrd="3" destOrd="0" parTransId="{CD96AB4F-529B-4AB4-BD4C-3541F00D05A0}" sibTransId="{3ED729A2-4011-4B79-B259-BD579033B99F}"/>
    <dgm:cxn modelId="{C4944A7E-8648-44F8-9BAE-3EBE46099B26}" srcId="{239892E2-54AB-4B98-BC27-3FBC91CA4549}" destId="{390BACB7-0F27-44BE-94A8-C9C593E187DC}" srcOrd="1" destOrd="0" parTransId="{69A9D490-CA6A-4F93-98C4-D93EE631AB1A}" sibTransId="{CA9642A7-BAAD-4D91-AF60-C6E636BF1DA4}"/>
    <dgm:cxn modelId="{5623E284-9A98-4F4B-AD7E-25CE3A52619A}" srcId="{239892E2-54AB-4B98-BC27-3FBC91CA4549}" destId="{D340032E-B5D1-454D-8537-65F493489B6F}" srcOrd="4" destOrd="0" parTransId="{A04A4B9F-FA72-49B7-9C92-C1DE77136BC9}" sibTransId="{504B3228-CB5E-4221-B29D-19CC412B8E1C}"/>
    <dgm:cxn modelId="{A8F7939A-62ED-4CBC-A362-D6668FA84F61}" type="presOf" srcId="{BA0F777B-3233-4153-89FA-34BF2857F40C}" destId="{18854B21-8BCC-42B8-A51E-D1B6AAD37F9F}" srcOrd="0" destOrd="0" presId="urn:microsoft.com/office/officeart/2018/2/layout/IconVerticalSolidList"/>
    <dgm:cxn modelId="{9012E2A1-7C5E-4270-A231-B1D4E52B3BAA}" type="presOf" srcId="{390BACB7-0F27-44BE-94A8-C9C593E187DC}" destId="{4069CAA7-DE36-4192-A942-F89C5F2C41E0}" srcOrd="0" destOrd="0" presId="urn:microsoft.com/office/officeart/2018/2/layout/IconVerticalSolidList"/>
    <dgm:cxn modelId="{E40C97AE-A0A9-4F82-B546-73B102983189}" srcId="{239892E2-54AB-4B98-BC27-3FBC91CA4549}" destId="{1CC51A16-D56A-419E-A653-83FAB0ED48AB}" srcOrd="0" destOrd="0" parTransId="{42F7D08F-137F-4670-A8D5-823CA4C6D095}" sibTransId="{4643769B-27CF-44B5-99AC-D792EB9F5685}"/>
    <dgm:cxn modelId="{7C4A15B5-365E-4831-8E43-600C2FA92DF0}" srcId="{239892E2-54AB-4B98-BC27-3FBC91CA4549}" destId="{E3FC7CC8-A325-48B2-8FB4-9BCEB37CB0EB}" srcOrd="6" destOrd="0" parTransId="{8EE6EC32-D699-4D99-8BE5-F0A695EA1487}" sibTransId="{C4B4905F-553B-4940-A085-5A37B14A0A78}"/>
    <dgm:cxn modelId="{7E0D17BF-346A-4D7D-B10F-CA86F20CCED5}" srcId="{239892E2-54AB-4B98-BC27-3FBC91CA4549}" destId="{A23C0367-689B-4FBD-8432-CED26A2BCD96}" srcOrd="5" destOrd="0" parTransId="{73C6320F-992D-4BC5-BDFE-A6123EAD74FE}" sibTransId="{3C462D56-85C7-4B31-A696-AAD5AEFC66D5}"/>
    <dgm:cxn modelId="{8F2B36EC-CFEB-480A-ACED-D587B9B95E8E}" type="presOf" srcId="{239892E2-54AB-4B98-BC27-3FBC91CA4549}" destId="{0CE134D7-9C98-4C19-B634-CE540A154BB7}" srcOrd="0" destOrd="0" presId="urn:microsoft.com/office/officeart/2018/2/layout/IconVerticalSolidList"/>
    <dgm:cxn modelId="{B621D0F4-02FE-4D85-90FE-640F5A66C256}" type="presOf" srcId="{F6EE2F0D-2F75-4801-B2E7-5B28CB87846C}" destId="{D8623FD0-5ECE-48A2-945C-4C239ACCA96A}" srcOrd="0" destOrd="0" presId="urn:microsoft.com/office/officeart/2018/2/layout/IconVerticalSolidList"/>
    <dgm:cxn modelId="{F5CAD413-DFD6-422F-99E9-209342D57748}" type="presParOf" srcId="{0CE134D7-9C98-4C19-B634-CE540A154BB7}" destId="{CBE4E24B-7017-4BB9-92A3-ACAB2F760E82}" srcOrd="0" destOrd="0" presId="urn:microsoft.com/office/officeart/2018/2/layout/IconVerticalSolidList"/>
    <dgm:cxn modelId="{CA6E4FBA-5908-4F4A-921E-93E5659B9F99}" type="presParOf" srcId="{CBE4E24B-7017-4BB9-92A3-ACAB2F760E82}" destId="{D60075FA-61D6-4537-8A83-CB857DF4D030}" srcOrd="0" destOrd="0" presId="urn:microsoft.com/office/officeart/2018/2/layout/IconVerticalSolidList"/>
    <dgm:cxn modelId="{44B2AA8D-EFF4-4E0E-B0DF-A5F67169E7E4}" type="presParOf" srcId="{CBE4E24B-7017-4BB9-92A3-ACAB2F760E82}" destId="{609B1607-8D66-4AE5-81B9-E8115A7D9800}" srcOrd="1" destOrd="0" presId="urn:microsoft.com/office/officeart/2018/2/layout/IconVerticalSolidList"/>
    <dgm:cxn modelId="{4541653C-61A2-4473-AF59-844CC06FCA26}" type="presParOf" srcId="{CBE4E24B-7017-4BB9-92A3-ACAB2F760E82}" destId="{0C86F003-3A17-48CA-AB3D-42FDEAAD8B29}" srcOrd="2" destOrd="0" presId="urn:microsoft.com/office/officeart/2018/2/layout/IconVerticalSolidList"/>
    <dgm:cxn modelId="{C433AA24-CAE5-4BF5-B8AC-72E02D4C171B}" type="presParOf" srcId="{CBE4E24B-7017-4BB9-92A3-ACAB2F760E82}" destId="{7DCFE4A7-FF1E-4C52-8AFF-C7921E8D0C46}" srcOrd="3" destOrd="0" presId="urn:microsoft.com/office/officeart/2018/2/layout/IconVerticalSolidList"/>
    <dgm:cxn modelId="{E59FC9B6-1321-43E6-B1DB-79CB7922E6A2}" type="presParOf" srcId="{0CE134D7-9C98-4C19-B634-CE540A154BB7}" destId="{B4672DE6-9286-48D3-B310-BDA60C3823D5}" srcOrd="1" destOrd="0" presId="urn:microsoft.com/office/officeart/2018/2/layout/IconVerticalSolidList"/>
    <dgm:cxn modelId="{D2793FEC-3934-4A63-B9B6-FF63E889FCC9}" type="presParOf" srcId="{0CE134D7-9C98-4C19-B634-CE540A154BB7}" destId="{108CACDD-BC21-474A-AF10-8466F4B98769}" srcOrd="2" destOrd="0" presId="urn:microsoft.com/office/officeart/2018/2/layout/IconVerticalSolidList"/>
    <dgm:cxn modelId="{BED8C166-8BAD-44B4-8714-917E4E744274}" type="presParOf" srcId="{108CACDD-BC21-474A-AF10-8466F4B98769}" destId="{CC9F0DDD-9EF2-4476-B138-4A987832B3C4}" srcOrd="0" destOrd="0" presId="urn:microsoft.com/office/officeart/2018/2/layout/IconVerticalSolidList"/>
    <dgm:cxn modelId="{566567C1-7B1A-4EDE-AEA2-FE69300F52C6}" type="presParOf" srcId="{108CACDD-BC21-474A-AF10-8466F4B98769}" destId="{3B480B67-91C6-4FC0-8BC2-0E42E361DC4A}" srcOrd="1" destOrd="0" presId="urn:microsoft.com/office/officeart/2018/2/layout/IconVerticalSolidList"/>
    <dgm:cxn modelId="{C156DFF0-25A9-4EC4-931F-7694BC11B78A}" type="presParOf" srcId="{108CACDD-BC21-474A-AF10-8466F4B98769}" destId="{43861F53-653D-4F1F-B177-7C9E803EAE1D}" srcOrd="2" destOrd="0" presId="urn:microsoft.com/office/officeart/2018/2/layout/IconVerticalSolidList"/>
    <dgm:cxn modelId="{ADEBC764-09D6-4BEF-89CB-F166CE2F1EC0}" type="presParOf" srcId="{108CACDD-BC21-474A-AF10-8466F4B98769}" destId="{4069CAA7-DE36-4192-A942-F89C5F2C41E0}" srcOrd="3" destOrd="0" presId="urn:microsoft.com/office/officeart/2018/2/layout/IconVerticalSolidList"/>
    <dgm:cxn modelId="{93F4D7F0-D1A8-47F7-BD3B-5EF1FE6203C4}" type="presParOf" srcId="{0CE134D7-9C98-4C19-B634-CE540A154BB7}" destId="{91D387A4-9B30-43A1-A7D2-C2DF1FC24D16}" srcOrd="3" destOrd="0" presId="urn:microsoft.com/office/officeart/2018/2/layout/IconVerticalSolidList"/>
    <dgm:cxn modelId="{4608FD23-ED42-4699-AA77-08E8CBA6D149}" type="presParOf" srcId="{0CE134D7-9C98-4C19-B634-CE540A154BB7}" destId="{B3B43F93-F00F-402A-BB3A-650AEEB0720A}" srcOrd="4" destOrd="0" presId="urn:microsoft.com/office/officeart/2018/2/layout/IconVerticalSolidList"/>
    <dgm:cxn modelId="{7DD8659F-AABF-47F6-9B4A-5E953339BCC1}" type="presParOf" srcId="{B3B43F93-F00F-402A-BB3A-650AEEB0720A}" destId="{FEC5FF73-DC9B-49CF-83E5-3DE553AAAC41}" srcOrd="0" destOrd="0" presId="urn:microsoft.com/office/officeart/2018/2/layout/IconVerticalSolidList"/>
    <dgm:cxn modelId="{A0604333-272C-442D-B3E2-C7648CF5A2B9}" type="presParOf" srcId="{B3B43F93-F00F-402A-BB3A-650AEEB0720A}" destId="{73DA42E0-CCAA-4883-B373-83D8F5112821}" srcOrd="1" destOrd="0" presId="urn:microsoft.com/office/officeart/2018/2/layout/IconVerticalSolidList"/>
    <dgm:cxn modelId="{2986FBDB-46EE-41FA-9F1C-1378A91C7BCA}" type="presParOf" srcId="{B3B43F93-F00F-402A-BB3A-650AEEB0720A}" destId="{ADB920DD-8104-4624-93FF-EE85D3E04392}" srcOrd="2" destOrd="0" presId="urn:microsoft.com/office/officeart/2018/2/layout/IconVerticalSolidList"/>
    <dgm:cxn modelId="{0EC25331-EBF1-463A-8ED8-0671781CE3F4}" type="presParOf" srcId="{B3B43F93-F00F-402A-BB3A-650AEEB0720A}" destId="{18854B21-8BCC-42B8-A51E-D1B6AAD37F9F}" srcOrd="3" destOrd="0" presId="urn:microsoft.com/office/officeart/2018/2/layout/IconVerticalSolidList"/>
    <dgm:cxn modelId="{09E441C8-9842-43FF-A62D-9DCDFA50F4B1}" type="presParOf" srcId="{0CE134D7-9C98-4C19-B634-CE540A154BB7}" destId="{3BF43787-5913-4FF5-AE88-73E87DD33912}" srcOrd="5" destOrd="0" presId="urn:microsoft.com/office/officeart/2018/2/layout/IconVerticalSolidList"/>
    <dgm:cxn modelId="{D91F7269-9065-46D3-B2CA-D589414B7802}" type="presParOf" srcId="{0CE134D7-9C98-4C19-B634-CE540A154BB7}" destId="{2FC10874-3AF9-4711-B072-541266EE0489}" srcOrd="6" destOrd="0" presId="urn:microsoft.com/office/officeart/2018/2/layout/IconVerticalSolidList"/>
    <dgm:cxn modelId="{0E56D110-F4E6-48B1-8F4E-270D9A5D5E6A}" type="presParOf" srcId="{2FC10874-3AF9-4711-B072-541266EE0489}" destId="{0083B60C-BFD9-40BB-A544-D7E7FF511FE9}" srcOrd="0" destOrd="0" presId="urn:microsoft.com/office/officeart/2018/2/layout/IconVerticalSolidList"/>
    <dgm:cxn modelId="{6AB085E7-0593-4623-8B30-60A4C9D25680}" type="presParOf" srcId="{2FC10874-3AF9-4711-B072-541266EE0489}" destId="{79A73940-574B-44EC-8EB1-FCAE7163C2D9}" srcOrd="1" destOrd="0" presId="urn:microsoft.com/office/officeart/2018/2/layout/IconVerticalSolidList"/>
    <dgm:cxn modelId="{17E97B8B-C98E-45EA-8559-0E94690C901E}" type="presParOf" srcId="{2FC10874-3AF9-4711-B072-541266EE0489}" destId="{638B890D-AFD7-40C4-A3CC-5CBFD9F8942F}" srcOrd="2" destOrd="0" presId="urn:microsoft.com/office/officeart/2018/2/layout/IconVerticalSolidList"/>
    <dgm:cxn modelId="{65F20C84-A648-473A-BBF8-11BEFB60D7A2}" type="presParOf" srcId="{2FC10874-3AF9-4711-B072-541266EE0489}" destId="{D8623FD0-5ECE-48A2-945C-4C239ACCA96A}" srcOrd="3" destOrd="0" presId="urn:microsoft.com/office/officeart/2018/2/layout/IconVerticalSolidList"/>
    <dgm:cxn modelId="{57BCEC99-6A7B-4FD7-B39D-FBB830A55DC5}" type="presParOf" srcId="{0CE134D7-9C98-4C19-B634-CE540A154BB7}" destId="{55D27AAD-DE4F-4F4A-A58B-FFBE67D42C9A}" srcOrd="7" destOrd="0" presId="urn:microsoft.com/office/officeart/2018/2/layout/IconVerticalSolidList"/>
    <dgm:cxn modelId="{3BF5BC28-8963-448B-AD67-E47FCC2C7338}" type="presParOf" srcId="{0CE134D7-9C98-4C19-B634-CE540A154BB7}" destId="{3A39E512-C387-47E0-AFCE-D29860E617A2}" srcOrd="8" destOrd="0" presId="urn:microsoft.com/office/officeart/2018/2/layout/IconVerticalSolidList"/>
    <dgm:cxn modelId="{8C2A5EB4-0055-482A-8EB1-899FBF16BBF4}" type="presParOf" srcId="{3A39E512-C387-47E0-AFCE-D29860E617A2}" destId="{53B12061-1BF5-4A74-AD01-070B9988B44B}" srcOrd="0" destOrd="0" presId="urn:microsoft.com/office/officeart/2018/2/layout/IconVerticalSolidList"/>
    <dgm:cxn modelId="{544CB7F5-030F-4510-B656-FF60EAEA61CC}" type="presParOf" srcId="{3A39E512-C387-47E0-AFCE-D29860E617A2}" destId="{073AD909-5066-460D-83BF-02471E626450}" srcOrd="1" destOrd="0" presId="urn:microsoft.com/office/officeart/2018/2/layout/IconVerticalSolidList"/>
    <dgm:cxn modelId="{0ED37711-710B-47BB-988E-6869130D9CAD}" type="presParOf" srcId="{3A39E512-C387-47E0-AFCE-D29860E617A2}" destId="{96D31978-6BCC-49D1-8C42-BEC2948ED17A}" srcOrd="2" destOrd="0" presId="urn:microsoft.com/office/officeart/2018/2/layout/IconVerticalSolidList"/>
    <dgm:cxn modelId="{4975A99A-5C82-4309-8270-514B996336CB}" type="presParOf" srcId="{3A39E512-C387-47E0-AFCE-D29860E617A2}" destId="{38557227-3215-4424-8B43-FFC73DCB936F}" srcOrd="3" destOrd="0" presId="urn:microsoft.com/office/officeart/2018/2/layout/IconVerticalSolidList"/>
    <dgm:cxn modelId="{D68B5037-74DC-4061-8202-4C50E26D6833}" type="presParOf" srcId="{0CE134D7-9C98-4C19-B634-CE540A154BB7}" destId="{C32E6098-E7A2-42DC-8D3B-105ABFB588DB}" srcOrd="9" destOrd="0" presId="urn:microsoft.com/office/officeart/2018/2/layout/IconVerticalSolidList"/>
    <dgm:cxn modelId="{D2AB49BF-766C-401A-8852-3054F1326E3A}" type="presParOf" srcId="{0CE134D7-9C98-4C19-B634-CE540A154BB7}" destId="{06E618E4-7E1A-4FA3-A5B5-909934E20BEA}" srcOrd="10" destOrd="0" presId="urn:microsoft.com/office/officeart/2018/2/layout/IconVerticalSolidList"/>
    <dgm:cxn modelId="{32C2B89E-F045-483E-BB4B-C143FD765543}" type="presParOf" srcId="{06E618E4-7E1A-4FA3-A5B5-909934E20BEA}" destId="{0F0EFF4F-1264-4D9F-8917-C71EB7F3DAB0}" srcOrd="0" destOrd="0" presId="urn:microsoft.com/office/officeart/2018/2/layout/IconVerticalSolidList"/>
    <dgm:cxn modelId="{A354FC1C-06C5-46F2-B847-73C193BD599F}" type="presParOf" srcId="{06E618E4-7E1A-4FA3-A5B5-909934E20BEA}" destId="{321E1E44-D3A1-4348-A0A6-677A2E7ADEAE}" srcOrd="1" destOrd="0" presId="urn:microsoft.com/office/officeart/2018/2/layout/IconVerticalSolidList"/>
    <dgm:cxn modelId="{E28E3F12-0FEA-44EF-9F8A-4833200145AA}" type="presParOf" srcId="{06E618E4-7E1A-4FA3-A5B5-909934E20BEA}" destId="{54802200-51FE-44BD-87D8-EF4EA5B3C24B}" srcOrd="2" destOrd="0" presId="urn:microsoft.com/office/officeart/2018/2/layout/IconVerticalSolidList"/>
    <dgm:cxn modelId="{F058FD7D-5E89-4AFE-82BC-68D9A730B3AB}" type="presParOf" srcId="{06E618E4-7E1A-4FA3-A5B5-909934E20BEA}" destId="{733A87E9-999E-40CD-AF3D-FA812DFE39A6}" srcOrd="3" destOrd="0" presId="urn:microsoft.com/office/officeart/2018/2/layout/IconVerticalSolidList"/>
    <dgm:cxn modelId="{835D5893-9BB8-4B3A-BC48-FE5BADBC37E3}" type="presParOf" srcId="{0CE134D7-9C98-4C19-B634-CE540A154BB7}" destId="{2E1303F2-96D1-4BC0-B336-E702917F8E18}" srcOrd="11" destOrd="0" presId="urn:microsoft.com/office/officeart/2018/2/layout/IconVerticalSolidList"/>
    <dgm:cxn modelId="{449ABFE2-B457-466F-AAC7-7BF578F7629F}" type="presParOf" srcId="{0CE134D7-9C98-4C19-B634-CE540A154BB7}" destId="{0E739A40-E989-4A67-9BE9-B100E2CDA977}" srcOrd="12" destOrd="0" presId="urn:microsoft.com/office/officeart/2018/2/layout/IconVerticalSolidList"/>
    <dgm:cxn modelId="{29CE78B1-4D4D-4B9D-A4D2-E3B6B45C8C99}" type="presParOf" srcId="{0E739A40-E989-4A67-9BE9-B100E2CDA977}" destId="{ECD17495-3CE7-4AF0-8C6B-64534DCC81F2}" srcOrd="0" destOrd="0" presId="urn:microsoft.com/office/officeart/2018/2/layout/IconVerticalSolidList"/>
    <dgm:cxn modelId="{2BFF1D65-CD62-4166-9EE1-F49D1E30AE07}" type="presParOf" srcId="{0E739A40-E989-4A67-9BE9-B100E2CDA977}" destId="{384B4E67-DD30-452D-9E30-179899819320}" srcOrd="1" destOrd="0" presId="urn:microsoft.com/office/officeart/2018/2/layout/IconVerticalSolidList"/>
    <dgm:cxn modelId="{708E4E16-FE3B-441F-BAE2-A40EC7FD1836}" type="presParOf" srcId="{0E739A40-E989-4A67-9BE9-B100E2CDA977}" destId="{21DF0D65-0D01-4279-BAD6-A2E63FC46DB3}" srcOrd="2" destOrd="0" presId="urn:microsoft.com/office/officeart/2018/2/layout/IconVerticalSolidList"/>
    <dgm:cxn modelId="{BB399B6A-9537-4C67-A34A-62E2F499BBB1}" type="presParOf" srcId="{0E739A40-E989-4A67-9BE9-B100E2CDA977}" destId="{16E7D09C-CE1C-4241-A369-C728FF60A4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CFF73A-3BD3-44C8-AC1D-495A73F6726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1D8EE5-A2C7-4EED-A186-2EED73A5C270}">
      <dgm:prSet/>
      <dgm:spPr/>
      <dgm:t>
        <a:bodyPr/>
        <a:lstStyle/>
        <a:p>
          <a:r>
            <a:rPr lang="en-US" dirty="0"/>
            <a:t>Tutoring appointments can be scheduled in advanced</a:t>
          </a:r>
        </a:p>
      </dgm:t>
    </dgm:pt>
    <dgm:pt modelId="{A7DE1068-56B4-462F-8162-59312C462522}" type="parTrans" cxnId="{42B4474F-E933-4F76-AE4B-9B5CB2802442}">
      <dgm:prSet/>
      <dgm:spPr/>
      <dgm:t>
        <a:bodyPr/>
        <a:lstStyle/>
        <a:p>
          <a:endParaRPr lang="en-US"/>
        </a:p>
      </dgm:t>
    </dgm:pt>
    <dgm:pt modelId="{7EE8E8D9-DA2C-48DC-A480-3F9A30C2F41F}" type="sibTrans" cxnId="{42B4474F-E933-4F76-AE4B-9B5CB2802442}">
      <dgm:prSet/>
      <dgm:spPr/>
      <dgm:t>
        <a:bodyPr/>
        <a:lstStyle/>
        <a:p>
          <a:endParaRPr lang="en-US"/>
        </a:p>
      </dgm:t>
    </dgm:pt>
    <dgm:pt modelId="{E25BD737-48B2-446B-80A5-032592ABA173}">
      <dgm:prSet/>
      <dgm:spPr/>
      <dgm:t>
        <a:bodyPr/>
        <a:lstStyle/>
        <a:p>
          <a:r>
            <a:rPr lang="en-US"/>
            <a:t>Mornings 8am-8:30am (with advanced approval)</a:t>
          </a:r>
        </a:p>
      </dgm:t>
    </dgm:pt>
    <dgm:pt modelId="{7BC58816-658C-4E79-A552-A95F9857BFB7}" type="parTrans" cxnId="{B3B09CB8-5326-4FA4-9B95-81DD7846033F}">
      <dgm:prSet/>
      <dgm:spPr/>
      <dgm:t>
        <a:bodyPr/>
        <a:lstStyle/>
        <a:p>
          <a:endParaRPr lang="en-US"/>
        </a:p>
      </dgm:t>
    </dgm:pt>
    <dgm:pt modelId="{DF92213A-E633-445D-82BE-CCC6F4485842}" type="sibTrans" cxnId="{B3B09CB8-5326-4FA4-9B95-81DD7846033F}">
      <dgm:prSet/>
      <dgm:spPr/>
      <dgm:t>
        <a:bodyPr/>
        <a:lstStyle/>
        <a:p>
          <a:endParaRPr lang="en-US"/>
        </a:p>
      </dgm:t>
    </dgm:pt>
    <dgm:pt modelId="{0E869739-9773-4EBF-AA24-D373D123837A}" type="pres">
      <dgm:prSet presAssocID="{33CFF73A-3BD3-44C8-AC1D-495A73F672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05E1E6-3DE9-47D6-A280-A2AFA024239D}" type="pres">
      <dgm:prSet presAssocID="{C51D8EE5-A2C7-4EED-A186-2EED73A5C270}" presName="hierRoot1" presStyleCnt="0"/>
      <dgm:spPr/>
    </dgm:pt>
    <dgm:pt modelId="{5B8635BA-8828-4E3D-BB6D-EB6CD78B314F}" type="pres">
      <dgm:prSet presAssocID="{C51D8EE5-A2C7-4EED-A186-2EED73A5C270}" presName="composite" presStyleCnt="0"/>
      <dgm:spPr/>
    </dgm:pt>
    <dgm:pt modelId="{6E6DB895-7520-4477-88B9-0B133F22BEAA}" type="pres">
      <dgm:prSet presAssocID="{C51D8EE5-A2C7-4EED-A186-2EED73A5C270}" presName="background" presStyleLbl="node0" presStyleIdx="0" presStyleCnt="2"/>
      <dgm:spPr/>
    </dgm:pt>
    <dgm:pt modelId="{6E4E0303-D584-4C86-B7E0-E025D3B162A9}" type="pres">
      <dgm:prSet presAssocID="{C51D8EE5-A2C7-4EED-A186-2EED73A5C270}" presName="text" presStyleLbl="fgAcc0" presStyleIdx="0" presStyleCnt="2">
        <dgm:presLayoutVars>
          <dgm:chPref val="3"/>
        </dgm:presLayoutVars>
      </dgm:prSet>
      <dgm:spPr/>
    </dgm:pt>
    <dgm:pt modelId="{8FD05B17-5963-4F03-9310-A1BC908FC597}" type="pres">
      <dgm:prSet presAssocID="{C51D8EE5-A2C7-4EED-A186-2EED73A5C270}" presName="hierChild2" presStyleCnt="0"/>
      <dgm:spPr/>
    </dgm:pt>
    <dgm:pt modelId="{16B8FF7A-9DD2-4156-A730-F5D9D30DA1D4}" type="pres">
      <dgm:prSet presAssocID="{E25BD737-48B2-446B-80A5-032592ABA173}" presName="hierRoot1" presStyleCnt="0"/>
      <dgm:spPr/>
    </dgm:pt>
    <dgm:pt modelId="{138A2DC1-D304-4895-80B8-6370F97B8327}" type="pres">
      <dgm:prSet presAssocID="{E25BD737-48B2-446B-80A5-032592ABA173}" presName="composite" presStyleCnt="0"/>
      <dgm:spPr/>
    </dgm:pt>
    <dgm:pt modelId="{FB032756-946A-4012-8223-A9064E5152B7}" type="pres">
      <dgm:prSet presAssocID="{E25BD737-48B2-446B-80A5-032592ABA173}" presName="background" presStyleLbl="node0" presStyleIdx="1" presStyleCnt="2"/>
      <dgm:spPr/>
    </dgm:pt>
    <dgm:pt modelId="{21E9521E-2368-455E-A275-B3AD56DC477F}" type="pres">
      <dgm:prSet presAssocID="{E25BD737-48B2-446B-80A5-032592ABA173}" presName="text" presStyleLbl="fgAcc0" presStyleIdx="1" presStyleCnt="2">
        <dgm:presLayoutVars>
          <dgm:chPref val="3"/>
        </dgm:presLayoutVars>
      </dgm:prSet>
      <dgm:spPr/>
    </dgm:pt>
    <dgm:pt modelId="{6270F10E-9C9B-43CB-B25D-42955E23116F}" type="pres">
      <dgm:prSet presAssocID="{E25BD737-48B2-446B-80A5-032592ABA173}" presName="hierChild2" presStyleCnt="0"/>
      <dgm:spPr/>
    </dgm:pt>
  </dgm:ptLst>
  <dgm:cxnLst>
    <dgm:cxn modelId="{EF40F61F-BC2A-4655-A187-322523172938}" type="presOf" srcId="{33CFF73A-3BD3-44C8-AC1D-495A73F67268}" destId="{0E869739-9773-4EBF-AA24-D373D123837A}" srcOrd="0" destOrd="0" presId="urn:microsoft.com/office/officeart/2005/8/layout/hierarchy1"/>
    <dgm:cxn modelId="{DB4C6D30-4B24-447C-BA9A-B1D7C0F63885}" type="presOf" srcId="{C51D8EE5-A2C7-4EED-A186-2EED73A5C270}" destId="{6E4E0303-D584-4C86-B7E0-E025D3B162A9}" srcOrd="0" destOrd="0" presId="urn:microsoft.com/office/officeart/2005/8/layout/hierarchy1"/>
    <dgm:cxn modelId="{42B4474F-E933-4F76-AE4B-9B5CB2802442}" srcId="{33CFF73A-3BD3-44C8-AC1D-495A73F67268}" destId="{C51D8EE5-A2C7-4EED-A186-2EED73A5C270}" srcOrd="0" destOrd="0" parTransId="{A7DE1068-56B4-462F-8162-59312C462522}" sibTransId="{7EE8E8D9-DA2C-48DC-A480-3F9A30C2F41F}"/>
    <dgm:cxn modelId="{B3B09CB8-5326-4FA4-9B95-81DD7846033F}" srcId="{33CFF73A-3BD3-44C8-AC1D-495A73F67268}" destId="{E25BD737-48B2-446B-80A5-032592ABA173}" srcOrd="1" destOrd="0" parTransId="{7BC58816-658C-4E79-A552-A95F9857BFB7}" sibTransId="{DF92213A-E633-445D-82BE-CCC6F4485842}"/>
    <dgm:cxn modelId="{83EE90F8-E1A5-4BAF-9CC4-79E33BA4D174}" type="presOf" srcId="{E25BD737-48B2-446B-80A5-032592ABA173}" destId="{21E9521E-2368-455E-A275-B3AD56DC477F}" srcOrd="0" destOrd="0" presId="urn:microsoft.com/office/officeart/2005/8/layout/hierarchy1"/>
    <dgm:cxn modelId="{876C2034-24D4-4C94-A33C-A51508261A93}" type="presParOf" srcId="{0E869739-9773-4EBF-AA24-D373D123837A}" destId="{3F05E1E6-3DE9-47D6-A280-A2AFA024239D}" srcOrd="0" destOrd="0" presId="urn:microsoft.com/office/officeart/2005/8/layout/hierarchy1"/>
    <dgm:cxn modelId="{EB35E170-4A29-4DF4-881C-9F02FF5B8122}" type="presParOf" srcId="{3F05E1E6-3DE9-47D6-A280-A2AFA024239D}" destId="{5B8635BA-8828-4E3D-BB6D-EB6CD78B314F}" srcOrd="0" destOrd="0" presId="urn:microsoft.com/office/officeart/2005/8/layout/hierarchy1"/>
    <dgm:cxn modelId="{D0993D5C-72B5-417C-B904-D86EA68E0B26}" type="presParOf" srcId="{5B8635BA-8828-4E3D-BB6D-EB6CD78B314F}" destId="{6E6DB895-7520-4477-88B9-0B133F22BEAA}" srcOrd="0" destOrd="0" presId="urn:microsoft.com/office/officeart/2005/8/layout/hierarchy1"/>
    <dgm:cxn modelId="{08FAD004-1BF9-435E-B678-3C561DB818CC}" type="presParOf" srcId="{5B8635BA-8828-4E3D-BB6D-EB6CD78B314F}" destId="{6E4E0303-D584-4C86-B7E0-E025D3B162A9}" srcOrd="1" destOrd="0" presId="urn:microsoft.com/office/officeart/2005/8/layout/hierarchy1"/>
    <dgm:cxn modelId="{544E4751-05F9-4FFE-8DA6-33B9226E4102}" type="presParOf" srcId="{3F05E1E6-3DE9-47D6-A280-A2AFA024239D}" destId="{8FD05B17-5963-4F03-9310-A1BC908FC597}" srcOrd="1" destOrd="0" presId="urn:microsoft.com/office/officeart/2005/8/layout/hierarchy1"/>
    <dgm:cxn modelId="{1C70060D-86C1-4484-802F-A8B9C6FED811}" type="presParOf" srcId="{0E869739-9773-4EBF-AA24-D373D123837A}" destId="{16B8FF7A-9DD2-4156-A730-F5D9D30DA1D4}" srcOrd="1" destOrd="0" presId="urn:microsoft.com/office/officeart/2005/8/layout/hierarchy1"/>
    <dgm:cxn modelId="{F043C665-9147-4F19-8342-49F94350AE80}" type="presParOf" srcId="{16B8FF7A-9DD2-4156-A730-F5D9D30DA1D4}" destId="{138A2DC1-D304-4895-80B8-6370F97B8327}" srcOrd="0" destOrd="0" presId="urn:microsoft.com/office/officeart/2005/8/layout/hierarchy1"/>
    <dgm:cxn modelId="{35FA4367-F7F0-49AE-B612-95BAAF4A9B06}" type="presParOf" srcId="{138A2DC1-D304-4895-80B8-6370F97B8327}" destId="{FB032756-946A-4012-8223-A9064E5152B7}" srcOrd="0" destOrd="0" presId="urn:microsoft.com/office/officeart/2005/8/layout/hierarchy1"/>
    <dgm:cxn modelId="{FDD46C18-B2AD-4A15-ACD4-681E8B21DF3C}" type="presParOf" srcId="{138A2DC1-D304-4895-80B8-6370F97B8327}" destId="{21E9521E-2368-455E-A275-B3AD56DC477F}" srcOrd="1" destOrd="0" presId="urn:microsoft.com/office/officeart/2005/8/layout/hierarchy1"/>
    <dgm:cxn modelId="{FB926DC5-7B93-443E-83AC-7E7EDDCC4EB4}" type="presParOf" srcId="{16B8FF7A-9DD2-4156-A730-F5D9D30DA1D4}" destId="{6270F10E-9C9B-43CB-B25D-42955E2311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075FA-61D6-4537-8A83-CB857DF4D030}">
      <dsp:nvSpPr>
        <dsp:cNvPr id="0" name=""/>
        <dsp:cNvSpPr/>
      </dsp:nvSpPr>
      <dsp:spPr>
        <a:xfrm>
          <a:off x="0" y="4226"/>
          <a:ext cx="5676900" cy="9002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B1607-8D66-4AE5-81B9-E8115A7D9800}">
      <dsp:nvSpPr>
        <dsp:cNvPr id="0" name=""/>
        <dsp:cNvSpPr/>
      </dsp:nvSpPr>
      <dsp:spPr>
        <a:xfrm>
          <a:off x="272338" y="206792"/>
          <a:ext cx="495160" cy="4951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FE4A7-FF1E-4C52-8AFF-C7921E8D0C46}">
      <dsp:nvSpPr>
        <dsp:cNvPr id="0" name=""/>
        <dsp:cNvSpPr/>
      </dsp:nvSpPr>
      <dsp:spPr>
        <a:xfrm>
          <a:off x="1039836" y="4226"/>
          <a:ext cx="4637063" cy="900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81" tIns="95281" rIns="95281" bIns="9528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Taking Notes (as needed)</a:t>
          </a:r>
        </a:p>
      </dsp:txBody>
      <dsp:txXfrm>
        <a:off x="1039836" y="4226"/>
        <a:ext cx="4637063" cy="900291"/>
      </dsp:txXfrm>
    </dsp:sp>
    <dsp:sp modelId="{0B0762F8-8A45-4C64-8C15-A6B280E3743F}">
      <dsp:nvSpPr>
        <dsp:cNvPr id="0" name=""/>
        <dsp:cNvSpPr/>
      </dsp:nvSpPr>
      <dsp:spPr>
        <a:xfrm>
          <a:off x="0" y="1129590"/>
          <a:ext cx="5676900" cy="9002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FAADB-24C4-4613-AABF-5223B9150B63}">
      <dsp:nvSpPr>
        <dsp:cNvPr id="0" name=""/>
        <dsp:cNvSpPr/>
      </dsp:nvSpPr>
      <dsp:spPr>
        <a:xfrm>
          <a:off x="272338" y="1332156"/>
          <a:ext cx="495160" cy="495160"/>
        </a:xfrm>
        <a:prstGeom prst="rect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F605A-98B7-4461-81BC-4C79377C6074}">
      <dsp:nvSpPr>
        <dsp:cNvPr id="0" name=""/>
        <dsp:cNvSpPr/>
      </dsp:nvSpPr>
      <dsp:spPr>
        <a:xfrm>
          <a:off x="1039836" y="1129590"/>
          <a:ext cx="4637063" cy="900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81" tIns="95281" rIns="95281" bIns="9528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Going over Digital Day Assignments</a:t>
          </a:r>
        </a:p>
      </dsp:txBody>
      <dsp:txXfrm>
        <a:off x="1039836" y="1129590"/>
        <a:ext cx="4637063" cy="900291"/>
      </dsp:txXfrm>
    </dsp:sp>
    <dsp:sp modelId="{0BAD5F98-A7BD-4949-9FAE-861C85080983}">
      <dsp:nvSpPr>
        <dsp:cNvPr id="0" name=""/>
        <dsp:cNvSpPr/>
      </dsp:nvSpPr>
      <dsp:spPr>
        <a:xfrm>
          <a:off x="0" y="2254954"/>
          <a:ext cx="5676900" cy="9002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6FAD9-96D2-4E5D-8B4A-73F9123D0D05}">
      <dsp:nvSpPr>
        <dsp:cNvPr id="0" name=""/>
        <dsp:cNvSpPr/>
      </dsp:nvSpPr>
      <dsp:spPr>
        <a:xfrm>
          <a:off x="272338" y="2457519"/>
          <a:ext cx="495160" cy="495160"/>
        </a:xfrm>
        <a:prstGeom prst="rect">
          <a:avLst/>
        </a:prstGeom>
        <a:blipFill rotWithShape="1">
          <a:blip xmlns:r="http://schemas.openxmlformats.org/officeDocument/2006/relationships" r:embed="rId4"/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8A5B1-5F29-4CFE-8DD7-F6183E353E84}">
      <dsp:nvSpPr>
        <dsp:cNvPr id="0" name=""/>
        <dsp:cNvSpPr/>
      </dsp:nvSpPr>
      <dsp:spPr>
        <a:xfrm>
          <a:off x="1039836" y="2254954"/>
          <a:ext cx="4637063" cy="900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81" tIns="95281" rIns="95281" bIns="9528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Students can Ask Questions In-Person</a:t>
          </a:r>
        </a:p>
      </dsp:txBody>
      <dsp:txXfrm>
        <a:off x="1039836" y="2254954"/>
        <a:ext cx="4637063" cy="900291"/>
      </dsp:txXfrm>
    </dsp:sp>
    <dsp:sp modelId="{2F9B385B-DCA6-498C-934A-79AE63695CF1}">
      <dsp:nvSpPr>
        <dsp:cNvPr id="0" name=""/>
        <dsp:cNvSpPr/>
      </dsp:nvSpPr>
      <dsp:spPr>
        <a:xfrm>
          <a:off x="0" y="3380318"/>
          <a:ext cx="5676900" cy="9002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3DB9FF-2444-4E35-8297-ADCC37E2CF0C}">
      <dsp:nvSpPr>
        <dsp:cNvPr id="0" name=""/>
        <dsp:cNvSpPr/>
      </dsp:nvSpPr>
      <dsp:spPr>
        <a:xfrm>
          <a:off x="272338" y="3582883"/>
          <a:ext cx="495160" cy="495160"/>
        </a:xfrm>
        <a:prstGeom prst="rect">
          <a:avLst/>
        </a:prstGeom>
        <a:blipFill rotWithShape="1">
          <a:blip xmlns:r="http://schemas.openxmlformats.org/officeDocument/2006/relationships" r:embed="rId5"/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8073E-8B13-48A1-AF18-65A7CE8E23A9}">
      <dsp:nvSpPr>
        <dsp:cNvPr id="0" name=""/>
        <dsp:cNvSpPr/>
      </dsp:nvSpPr>
      <dsp:spPr>
        <a:xfrm>
          <a:off x="1039836" y="3380318"/>
          <a:ext cx="4637063" cy="900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81" tIns="95281" rIns="95281" bIns="9528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Review what has been learned in BOTH Digital and In-Person Platforms</a:t>
          </a:r>
        </a:p>
      </dsp:txBody>
      <dsp:txXfrm>
        <a:off x="1039836" y="3380318"/>
        <a:ext cx="4637063" cy="900291"/>
      </dsp:txXfrm>
    </dsp:sp>
    <dsp:sp modelId="{8D7B8B22-A771-46D0-A921-EA035FE47AC3}">
      <dsp:nvSpPr>
        <dsp:cNvPr id="0" name=""/>
        <dsp:cNvSpPr/>
      </dsp:nvSpPr>
      <dsp:spPr>
        <a:xfrm>
          <a:off x="0" y="4505682"/>
          <a:ext cx="5676900" cy="9002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238FCF-085B-4224-912E-B50DFA44E6A7}">
      <dsp:nvSpPr>
        <dsp:cNvPr id="0" name=""/>
        <dsp:cNvSpPr/>
      </dsp:nvSpPr>
      <dsp:spPr>
        <a:xfrm>
          <a:off x="272338" y="4708247"/>
          <a:ext cx="495160" cy="495160"/>
        </a:xfrm>
        <a:prstGeom prst="rect">
          <a:avLst/>
        </a:prstGeom>
        <a:blipFill rotWithShape="1">
          <a:blip xmlns:r="http://schemas.openxmlformats.org/officeDocument/2006/relationships" r:embed="rId6"/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462CC-A083-46AC-AD97-F42F43C81ACD}">
      <dsp:nvSpPr>
        <dsp:cNvPr id="0" name=""/>
        <dsp:cNvSpPr/>
      </dsp:nvSpPr>
      <dsp:spPr>
        <a:xfrm>
          <a:off x="1039836" y="4505682"/>
          <a:ext cx="4637063" cy="900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81" tIns="95281" rIns="95281" bIns="95281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Practice Standards for each unit</a:t>
          </a:r>
        </a:p>
      </dsp:txBody>
      <dsp:txXfrm>
        <a:off x="1039836" y="4505682"/>
        <a:ext cx="4637063" cy="900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075FA-61D6-4537-8A83-CB857DF4D030}">
      <dsp:nvSpPr>
        <dsp:cNvPr id="0" name=""/>
        <dsp:cNvSpPr/>
      </dsp:nvSpPr>
      <dsp:spPr>
        <a:xfrm>
          <a:off x="0" y="462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9B1607-8D66-4AE5-81B9-E8115A7D9800}">
      <dsp:nvSpPr>
        <dsp:cNvPr id="0" name=""/>
        <dsp:cNvSpPr/>
      </dsp:nvSpPr>
      <dsp:spPr>
        <a:xfrm>
          <a:off x="192506" y="143648"/>
          <a:ext cx="350011" cy="350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FE4A7-FF1E-4C52-8AFF-C7921E8D0C46}">
      <dsp:nvSpPr>
        <dsp:cNvPr id="0" name=""/>
        <dsp:cNvSpPr/>
      </dsp:nvSpPr>
      <dsp:spPr>
        <a:xfrm>
          <a:off x="735025" y="462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Students can view their assignments in </a:t>
          </a:r>
          <a:r>
            <a:rPr lang="en-US" sz="1400" u="sng" kern="1200"/>
            <a:t>Modules</a:t>
          </a:r>
          <a:r>
            <a:rPr lang="en-US" sz="1400" kern="1200"/>
            <a:t> weekly</a:t>
          </a:r>
        </a:p>
      </dsp:txBody>
      <dsp:txXfrm>
        <a:off x="735025" y="462"/>
        <a:ext cx="4941874" cy="636385"/>
      </dsp:txXfrm>
    </dsp:sp>
    <dsp:sp modelId="{CC9F0DDD-9EF2-4476-B138-4A987832B3C4}">
      <dsp:nvSpPr>
        <dsp:cNvPr id="0" name=""/>
        <dsp:cNvSpPr/>
      </dsp:nvSpPr>
      <dsp:spPr>
        <a:xfrm>
          <a:off x="0" y="795943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80B67-91C6-4FC0-8BC2-0E42E361DC4A}">
      <dsp:nvSpPr>
        <dsp:cNvPr id="0" name=""/>
        <dsp:cNvSpPr/>
      </dsp:nvSpPr>
      <dsp:spPr>
        <a:xfrm>
          <a:off x="192506" y="939130"/>
          <a:ext cx="350011" cy="350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9CAA7-DE36-4192-A942-F89C5F2C41E0}">
      <dsp:nvSpPr>
        <dsp:cNvPr id="0" name=""/>
        <dsp:cNvSpPr/>
      </dsp:nvSpPr>
      <dsp:spPr>
        <a:xfrm>
          <a:off x="735025" y="795943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Announcements</a:t>
          </a:r>
          <a:r>
            <a:rPr lang="en-US" sz="1400" kern="1200"/>
            <a:t> are posted for reminders</a:t>
          </a:r>
        </a:p>
      </dsp:txBody>
      <dsp:txXfrm>
        <a:off x="735025" y="795943"/>
        <a:ext cx="4941874" cy="636385"/>
      </dsp:txXfrm>
    </dsp:sp>
    <dsp:sp modelId="{FEC5FF73-DC9B-49CF-83E5-3DE553AAAC41}">
      <dsp:nvSpPr>
        <dsp:cNvPr id="0" name=""/>
        <dsp:cNvSpPr/>
      </dsp:nvSpPr>
      <dsp:spPr>
        <a:xfrm>
          <a:off x="0" y="1591425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A42E0-CCAA-4883-B373-83D8F5112821}">
      <dsp:nvSpPr>
        <dsp:cNvPr id="0" name=""/>
        <dsp:cNvSpPr/>
      </dsp:nvSpPr>
      <dsp:spPr>
        <a:xfrm>
          <a:off x="192506" y="1734612"/>
          <a:ext cx="350011" cy="350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54B21-8BCC-42B8-A51E-D1B6AAD37F9F}">
      <dsp:nvSpPr>
        <dsp:cNvPr id="0" name=""/>
        <dsp:cNvSpPr/>
      </dsp:nvSpPr>
      <dsp:spPr>
        <a:xfrm>
          <a:off x="735025" y="1591425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Assignments will be worked on days students are digital ONLY and will be discussed in class (during In-Person Days)</a:t>
          </a:r>
        </a:p>
      </dsp:txBody>
      <dsp:txXfrm>
        <a:off x="735025" y="1591425"/>
        <a:ext cx="4941874" cy="636385"/>
      </dsp:txXfrm>
    </dsp:sp>
    <dsp:sp modelId="{0083B60C-BFD9-40BB-A544-D7E7FF511FE9}">
      <dsp:nvSpPr>
        <dsp:cNvPr id="0" name=""/>
        <dsp:cNvSpPr/>
      </dsp:nvSpPr>
      <dsp:spPr>
        <a:xfrm>
          <a:off x="0" y="2386907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73940-574B-44EC-8EB1-FCAE7163C2D9}">
      <dsp:nvSpPr>
        <dsp:cNvPr id="0" name=""/>
        <dsp:cNvSpPr/>
      </dsp:nvSpPr>
      <dsp:spPr>
        <a:xfrm>
          <a:off x="192506" y="2530094"/>
          <a:ext cx="350011" cy="350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623FD0-5ECE-48A2-945C-4C239ACCA96A}">
      <dsp:nvSpPr>
        <dsp:cNvPr id="0" name=""/>
        <dsp:cNvSpPr/>
      </dsp:nvSpPr>
      <dsp:spPr>
        <a:xfrm>
          <a:off x="735025" y="2386907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There may be a </a:t>
          </a:r>
          <a:r>
            <a:rPr lang="en-US" sz="1400" u="sng" kern="1200"/>
            <a:t>quiz, worksheet assignment, project or workbook assignment</a:t>
          </a:r>
          <a:r>
            <a:rPr lang="en-US" sz="1400" kern="1200"/>
            <a:t> (depending on the class/unit)</a:t>
          </a:r>
        </a:p>
      </dsp:txBody>
      <dsp:txXfrm>
        <a:off x="735025" y="2386907"/>
        <a:ext cx="4941874" cy="636385"/>
      </dsp:txXfrm>
    </dsp:sp>
    <dsp:sp modelId="{53B12061-1BF5-4A74-AD01-070B9988B44B}">
      <dsp:nvSpPr>
        <dsp:cNvPr id="0" name=""/>
        <dsp:cNvSpPr/>
      </dsp:nvSpPr>
      <dsp:spPr>
        <a:xfrm>
          <a:off x="0" y="3182389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3AD909-5066-460D-83BF-02471E626450}">
      <dsp:nvSpPr>
        <dsp:cNvPr id="0" name=""/>
        <dsp:cNvSpPr/>
      </dsp:nvSpPr>
      <dsp:spPr>
        <a:xfrm>
          <a:off x="192506" y="3325575"/>
          <a:ext cx="350011" cy="35001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57227-3215-4424-8B43-FFC73DCB936F}">
      <dsp:nvSpPr>
        <dsp:cNvPr id="0" name=""/>
        <dsp:cNvSpPr/>
      </dsp:nvSpPr>
      <dsp:spPr>
        <a:xfrm>
          <a:off x="735025" y="3182389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My </a:t>
          </a:r>
          <a:r>
            <a:rPr lang="en-US" sz="1400" u="sng" kern="1200"/>
            <a:t>email</a:t>
          </a:r>
          <a:r>
            <a:rPr lang="en-US" sz="1400" kern="1200"/>
            <a:t> is posted in the syllabus or message me through Remind if you have questions!</a:t>
          </a:r>
        </a:p>
      </dsp:txBody>
      <dsp:txXfrm>
        <a:off x="735025" y="3182389"/>
        <a:ext cx="4941874" cy="636385"/>
      </dsp:txXfrm>
    </dsp:sp>
    <dsp:sp modelId="{0F0EFF4F-1264-4D9F-8917-C71EB7F3DAB0}">
      <dsp:nvSpPr>
        <dsp:cNvPr id="0" name=""/>
        <dsp:cNvSpPr/>
      </dsp:nvSpPr>
      <dsp:spPr>
        <a:xfrm>
          <a:off x="0" y="3977870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1E1E44-D3A1-4348-A0A6-677A2E7ADEAE}">
      <dsp:nvSpPr>
        <dsp:cNvPr id="0" name=""/>
        <dsp:cNvSpPr/>
      </dsp:nvSpPr>
      <dsp:spPr>
        <a:xfrm>
          <a:off x="192506" y="4121057"/>
          <a:ext cx="350011" cy="35001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A87E9-999E-40CD-AF3D-FA812DFE39A6}">
      <dsp:nvSpPr>
        <dsp:cNvPr id="0" name=""/>
        <dsp:cNvSpPr/>
      </dsp:nvSpPr>
      <dsp:spPr>
        <a:xfrm>
          <a:off x="735025" y="3977870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Modules contain videos, examples, notes and/or pictures of step-by-step instructions.</a:t>
          </a:r>
        </a:p>
      </dsp:txBody>
      <dsp:txXfrm>
        <a:off x="735025" y="3977870"/>
        <a:ext cx="4941874" cy="636385"/>
      </dsp:txXfrm>
    </dsp:sp>
    <dsp:sp modelId="{ECD17495-3CE7-4AF0-8C6B-64534DCC81F2}">
      <dsp:nvSpPr>
        <dsp:cNvPr id="0" name=""/>
        <dsp:cNvSpPr/>
      </dsp:nvSpPr>
      <dsp:spPr>
        <a:xfrm>
          <a:off x="0" y="4773352"/>
          <a:ext cx="5676900" cy="6363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B4E67-DD30-452D-9E30-179899819320}">
      <dsp:nvSpPr>
        <dsp:cNvPr id="0" name=""/>
        <dsp:cNvSpPr/>
      </dsp:nvSpPr>
      <dsp:spPr>
        <a:xfrm>
          <a:off x="192506" y="4916539"/>
          <a:ext cx="350011" cy="35001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7D09C-CE1C-4241-A369-C728FF60A4AE}">
      <dsp:nvSpPr>
        <dsp:cNvPr id="0" name=""/>
        <dsp:cNvSpPr/>
      </dsp:nvSpPr>
      <dsp:spPr>
        <a:xfrm>
          <a:off x="735025" y="4773352"/>
          <a:ext cx="4941874" cy="636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51" tIns="67351" rIns="67351" bIns="6735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If you are absent, continue working on Canvas!!</a:t>
          </a:r>
        </a:p>
      </dsp:txBody>
      <dsp:txXfrm>
        <a:off x="735025" y="4773352"/>
        <a:ext cx="4941874" cy="6363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DB895-7520-4477-88B9-0B133F22BEAA}">
      <dsp:nvSpPr>
        <dsp:cNvPr id="0" name=""/>
        <dsp:cNvSpPr/>
      </dsp:nvSpPr>
      <dsp:spPr>
        <a:xfrm>
          <a:off x="1297" y="242360"/>
          <a:ext cx="4554559" cy="2892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E0303-D584-4C86-B7E0-E025D3B162A9}">
      <dsp:nvSpPr>
        <dsp:cNvPr id="0" name=""/>
        <dsp:cNvSpPr/>
      </dsp:nvSpPr>
      <dsp:spPr>
        <a:xfrm>
          <a:off x="507359" y="723119"/>
          <a:ext cx="4554559" cy="2892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Tutoring appointments can be scheduled in advanced</a:t>
          </a:r>
        </a:p>
      </dsp:txBody>
      <dsp:txXfrm>
        <a:off x="592067" y="807827"/>
        <a:ext cx="4385143" cy="2722729"/>
      </dsp:txXfrm>
    </dsp:sp>
    <dsp:sp modelId="{FB032756-946A-4012-8223-A9064E5152B7}">
      <dsp:nvSpPr>
        <dsp:cNvPr id="0" name=""/>
        <dsp:cNvSpPr/>
      </dsp:nvSpPr>
      <dsp:spPr>
        <a:xfrm>
          <a:off x="5567981" y="242360"/>
          <a:ext cx="4554559" cy="28921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9521E-2368-455E-A275-B3AD56DC477F}">
      <dsp:nvSpPr>
        <dsp:cNvPr id="0" name=""/>
        <dsp:cNvSpPr/>
      </dsp:nvSpPr>
      <dsp:spPr>
        <a:xfrm>
          <a:off x="6074043" y="723119"/>
          <a:ext cx="4554559" cy="28921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Mornings 8am-8:30am (with advanced approval)</a:t>
          </a:r>
        </a:p>
      </dsp:txBody>
      <dsp:txXfrm>
        <a:off x="6158751" y="807827"/>
        <a:ext cx="4385143" cy="2722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5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3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3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0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6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0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8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4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755C3-77FD-4A89-85B5-816B1582F8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BB6B482-ACCA-4938-8AEA-49D525C17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46905" y="46904"/>
            <a:ext cx="6865150" cy="6771342"/>
          </a:xfrm>
          <a:prstGeom prst="rect">
            <a:avLst/>
          </a:prstGeom>
          <a:gradFill>
            <a:gsLst>
              <a:gs pos="42000">
                <a:srgbClr val="000000">
                  <a:alpha val="18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9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A76FCF-810F-4141-9F96-F5EC9B19D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3" y="2244909"/>
            <a:ext cx="5819775" cy="395404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STAT REASONING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SAT PREP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ALGEBRA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FFB2F8-88DA-4C71-A341-351BF2662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4" y="517238"/>
            <a:ext cx="5819775" cy="812760"/>
          </a:xfrm>
        </p:spPr>
        <p:txBody>
          <a:bodyPr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FFFFFF"/>
                </a:solidFill>
              </a:rPr>
              <a:t>COACH TENOSCHOK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FFFFFF"/>
                </a:solidFill>
              </a:rPr>
              <a:t>jjtenoschok@paulding.k12.ga.us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1447800"/>
            <a:ext cx="1638300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1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09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20AEA-09E0-4C59-95D3-32F173CF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eXPECTATIONS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9CC5B-492D-41BD-BE41-0CC9D30EE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0635" y="2128684"/>
            <a:ext cx="5304417" cy="3844414"/>
          </a:xfrm>
        </p:spPr>
        <p:txBody>
          <a:bodyPr>
            <a:normAutofit/>
          </a:bodyPr>
          <a:lstStyle/>
          <a:p>
            <a:r>
              <a:rPr lang="en-US" sz="2800" dirty="0"/>
              <a:t>IN-PERSON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Work hard and complete assignments!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Counts toward student grades.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Check Infinite Campus for grades.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Canvas does not display accurate grades.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7C7EAD-B924-4870-925A-EF352F6DD8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DIGITAL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Not “FREE” days!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 on Canvas Assignments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your part and work hard!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Counts toward student grades.</a:t>
            </a:r>
          </a:p>
        </p:txBody>
      </p:sp>
    </p:spTree>
    <p:extLst>
      <p:ext uri="{BB962C8B-B14F-4D97-AF65-F5344CB8AC3E}">
        <p14:creationId xmlns:p14="http://schemas.microsoft.com/office/powerpoint/2010/main" val="161827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04516-F583-413C-8C0B-E7944F332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"/>
            <a:ext cx="4876800" cy="68579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B1D7C-164B-4FD3-A7E2-07484E1D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2"/>
            <a:ext cx="3724528" cy="36702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cap="all" spc="30" baseline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does face-to-face look like?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F066EA-52D0-4B7F-A5BD-DD0FE220DF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952443"/>
              </p:ext>
            </p:extLst>
          </p:nvPr>
        </p:nvGraphicFramePr>
        <p:xfrm>
          <a:off x="5715000" y="723901"/>
          <a:ext cx="56769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80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04516-F583-413C-8C0B-E7944F332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"/>
            <a:ext cx="4876800" cy="68579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B1D7C-164B-4FD3-A7E2-07484E1DE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901702"/>
            <a:ext cx="3724528" cy="36702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cap="all" spc="30" baseline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Does Online Learning Look Like? (CANVAS)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F066EA-52D0-4B7F-A5BD-DD0FE220DF6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32284856"/>
              </p:ext>
            </p:extLst>
          </p:nvPr>
        </p:nvGraphicFramePr>
        <p:xfrm>
          <a:off x="5715000" y="723901"/>
          <a:ext cx="56769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27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60718-17F2-4714-91A1-881B76B81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87" y="907128"/>
            <a:ext cx="6699564" cy="13788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Canvas Quizzes and Tests (Policies)</a:t>
            </a:r>
            <a:endParaRPr lang="en-US" kern="1200" cap="all" spc="30" baseline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65151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BE81-106D-4520-BF3B-6E354A82D8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6" y="2285999"/>
            <a:ext cx="6766748" cy="364908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dirty="0"/>
              <a:t>All quizzes/tests will be given a due date </a:t>
            </a:r>
          </a:p>
          <a:p>
            <a:r>
              <a:rPr lang="en-US" dirty="0"/>
              <a:t>Quizzes/tests will be given in class Wednesday/Thursday or as take home</a:t>
            </a:r>
          </a:p>
          <a:p>
            <a:r>
              <a:rPr lang="en-US" dirty="0"/>
              <a:t>Hard copies will be distributed for take home quizzes/tests</a:t>
            </a:r>
          </a:p>
          <a:p>
            <a:r>
              <a:rPr lang="en-US" dirty="0"/>
              <a:t>Quizzes/tests can be submitted as a pdf on Canvas or in-person as a hard copy</a:t>
            </a:r>
          </a:p>
          <a:p>
            <a:r>
              <a:rPr lang="en-US" dirty="0"/>
              <a:t>Don’t wait until the due date to start quizzes or tests (Fridays are good to complete assessments)</a:t>
            </a:r>
          </a:p>
          <a:p>
            <a:r>
              <a:rPr lang="en-US" dirty="0"/>
              <a:t>Students must show their work to receive credit</a:t>
            </a:r>
          </a:p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A3C59D-8641-484F-A35C-361AD7E15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2521"/>
            <a:ext cx="6515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66128D7-0120-4AA5-9BD9-721AAFC7E0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320" b="-1"/>
          <a:stretch/>
        </p:blipFill>
        <p:spPr>
          <a:xfrm>
            <a:off x="8115300" y="10"/>
            <a:ext cx="40767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FC1B3A-6CB1-40E8-9AD7-2F62D198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Tutoring sessions	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B96FAB-CCBF-4D1E-9D0D-B038ACC2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1C4F0E-31D9-46BF-8EF2-72C27563774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6082432"/>
              </p:ext>
            </p:extLst>
          </p:nvPr>
        </p:nvGraphicFramePr>
        <p:xfrm>
          <a:off x="800100" y="2276474"/>
          <a:ext cx="10629900" cy="3857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467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6115A4-5925-4F95-A83B-4B3730A21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2709" y="895448"/>
            <a:ext cx="3619697" cy="19194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Digital day tips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8D6E0A-FCCC-455F-BE67-2795B0D691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99" b="-1"/>
          <a:stretch/>
        </p:blipFill>
        <p:spPr>
          <a:xfrm>
            <a:off x="20" y="10"/>
            <a:ext cx="7315180" cy="6857984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EFA3E-B76B-4AC5-9B55-CEE979EC7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91572" y="2823015"/>
            <a:ext cx="3581303" cy="3554891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>
              <a:lnSpc>
                <a:spcPct val="110000"/>
              </a:lnSpc>
            </a:pPr>
            <a:r>
              <a:rPr lang="en-US" sz="1700"/>
              <a:t>Set an Alarm (work 1 hour per class)</a:t>
            </a:r>
          </a:p>
          <a:p>
            <a:pPr marL="285750">
              <a:lnSpc>
                <a:spcPct val="110000"/>
              </a:lnSpc>
            </a:pPr>
            <a:r>
              <a:rPr lang="en-US" sz="1700"/>
              <a:t>Set breaks and lunch time during your work sessions at home</a:t>
            </a:r>
          </a:p>
          <a:p>
            <a:pPr marL="285750">
              <a:lnSpc>
                <a:spcPct val="110000"/>
              </a:lnSpc>
            </a:pPr>
            <a:r>
              <a:rPr lang="en-US" sz="1700"/>
              <a:t>Use phone calendar to keep track of due dates and assignments</a:t>
            </a:r>
          </a:p>
          <a:p>
            <a:pPr marL="285750">
              <a:lnSpc>
                <a:spcPct val="110000"/>
              </a:lnSpc>
            </a:pPr>
            <a:r>
              <a:rPr lang="en-US" sz="1700"/>
              <a:t>Parents = follow up with students at the end of the day</a:t>
            </a:r>
          </a:p>
          <a:p>
            <a:pPr marL="285750">
              <a:lnSpc>
                <a:spcPct val="110000"/>
              </a:lnSpc>
            </a:pPr>
            <a:r>
              <a:rPr lang="en-US" sz="1700"/>
              <a:t>Parents – unsure of student’s success? Email me to verify! </a:t>
            </a:r>
          </a:p>
          <a:p>
            <a:pPr>
              <a:lnSpc>
                <a:spcPct val="11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02234233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5B5B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376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Calisto MT</vt:lpstr>
      <vt:lpstr>Univers Condensed</vt:lpstr>
      <vt:lpstr>Wingdings</vt:lpstr>
      <vt:lpstr>ChronicleVTI</vt:lpstr>
      <vt:lpstr>STAT REASONING SAT PREP ALGEBRA 2</vt:lpstr>
      <vt:lpstr>eXPECTATIONS</vt:lpstr>
      <vt:lpstr>What does face-to-face look like?</vt:lpstr>
      <vt:lpstr>What Does Online Learning Look Like? (CANVAS)</vt:lpstr>
      <vt:lpstr>Canvas Quizzes and Tests (Policies)</vt:lpstr>
      <vt:lpstr>Tutoring sessions </vt:lpstr>
      <vt:lpstr>Digital day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REASONING SAT PREP ALGEBRA 2</dc:title>
  <dc:creator>Joe J. Tenoschok</dc:creator>
  <cp:lastModifiedBy>Joe J. Tenoschok</cp:lastModifiedBy>
  <cp:revision>6</cp:revision>
  <dcterms:created xsi:type="dcterms:W3CDTF">2020-10-05T15:29:05Z</dcterms:created>
  <dcterms:modified xsi:type="dcterms:W3CDTF">2020-10-05T18:06:39Z</dcterms:modified>
</cp:coreProperties>
</file>